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3" r:id="rId3"/>
    <p:sldId id="265" r:id="rId4"/>
    <p:sldId id="266" r:id="rId5"/>
    <p:sldId id="295" r:id="rId6"/>
    <p:sldId id="296" r:id="rId7"/>
    <p:sldId id="299" r:id="rId8"/>
    <p:sldId id="267" r:id="rId9"/>
    <p:sldId id="307" r:id="rId10"/>
    <p:sldId id="268" r:id="rId11"/>
    <p:sldId id="289" r:id="rId12"/>
    <p:sldId id="269" r:id="rId13"/>
    <p:sldId id="274" r:id="rId14"/>
    <p:sldId id="304" r:id="rId15"/>
    <p:sldId id="290" r:id="rId16"/>
    <p:sldId id="270" r:id="rId17"/>
    <p:sldId id="300" r:id="rId18"/>
    <p:sldId id="301" r:id="rId19"/>
    <p:sldId id="271" r:id="rId20"/>
    <p:sldId id="305" r:id="rId21"/>
    <p:sldId id="306" r:id="rId22"/>
    <p:sldId id="302" r:id="rId23"/>
    <p:sldId id="273" r:id="rId24"/>
    <p:sldId id="282" r:id="rId25"/>
    <p:sldId id="303" r:id="rId26"/>
    <p:sldId id="277" r:id="rId27"/>
    <p:sldId id="259" r:id="rId28"/>
    <p:sldId id="262" r:id="rId29"/>
    <p:sldId id="278" r:id="rId30"/>
    <p:sldId id="279" r:id="rId31"/>
    <p:sldId id="261" r:id="rId32"/>
    <p:sldId id="280" r:id="rId33"/>
    <p:sldId id="281" r:id="rId34"/>
    <p:sldId id="285" r:id="rId35"/>
    <p:sldId id="286" r:id="rId36"/>
    <p:sldId id="283" r:id="rId37"/>
    <p:sldId id="284" r:id="rId38"/>
    <p:sldId id="287" r:id="rId39"/>
    <p:sldId id="26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1"/>
    <a:srgbClr val="FFF4BD"/>
    <a:srgbClr val="FFEE97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4CE58-5BAE-4FDD-A0E3-1BF1E6AD8AA7}" v="37" dt="2026-05-11T08:12:10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77431" autoAdjust="0"/>
  </p:normalViewPr>
  <p:slideViewPr>
    <p:cSldViewPr snapToGrid="0">
      <p:cViewPr varScale="1">
        <p:scale>
          <a:sx n="54" d="100"/>
          <a:sy n="54" d="100"/>
        </p:scale>
        <p:origin x="6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faella Milani" userId="7b3de267-338d-4972-90bb-37dc438c7de2" providerId="ADAL" clId="{93B34337-AB79-4824-BA45-77F1002026F9}"/>
    <pc:docChg chg="custSel modSld sldOrd">
      <pc:chgData name="Raffaella Milani" userId="7b3de267-338d-4972-90bb-37dc438c7de2" providerId="ADAL" clId="{93B34337-AB79-4824-BA45-77F1002026F9}" dt="2026-05-11T08:37:42.059" v="169" actId="27636"/>
      <pc:docMkLst>
        <pc:docMk/>
      </pc:docMkLst>
      <pc:sldChg chg="modSp mod">
        <pc:chgData name="Raffaella Milani" userId="7b3de267-338d-4972-90bb-37dc438c7de2" providerId="ADAL" clId="{93B34337-AB79-4824-BA45-77F1002026F9}" dt="2026-05-11T08:20:43.537" v="65" actId="1076"/>
        <pc:sldMkLst>
          <pc:docMk/>
          <pc:sldMk cId="3156891677" sldId="263"/>
        </pc:sldMkLst>
        <pc:spChg chg="mod">
          <ac:chgData name="Raffaella Milani" userId="7b3de267-338d-4972-90bb-37dc438c7de2" providerId="ADAL" clId="{93B34337-AB79-4824-BA45-77F1002026F9}" dt="2026-05-11T08:20:43.537" v="65" actId="1076"/>
          <ac:spMkLst>
            <pc:docMk/>
            <pc:sldMk cId="3156891677" sldId="263"/>
            <ac:spMk id="6" creationId="{1AC502B5-EEEF-04E0-DBC1-8439B4CB87ED}"/>
          </ac:spMkLst>
        </pc:spChg>
      </pc:sldChg>
      <pc:sldChg chg="modSp mod">
        <pc:chgData name="Raffaella Milani" userId="7b3de267-338d-4972-90bb-37dc438c7de2" providerId="ADAL" clId="{93B34337-AB79-4824-BA45-77F1002026F9}" dt="2026-05-11T08:12:48.950" v="11" actId="1076"/>
        <pc:sldMkLst>
          <pc:docMk/>
          <pc:sldMk cId="3536928145" sldId="271"/>
        </pc:sldMkLst>
        <pc:graphicFrameChg chg="mod">
          <ac:chgData name="Raffaella Milani" userId="7b3de267-338d-4972-90bb-37dc438c7de2" providerId="ADAL" clId="{93B34337-AB79-4824-BA45-77F1002026F9}" dt="2026-05-11T08:12:48.950" v="11" actId="1076"/>
          <ac:graphicFrameMkLst>
            <pc:docMk/>
            <pc:sldMk cId="3536928145" sldId="271"/>
            <ac:graphicFrameMk id="11" creationId="{FF1D31CE-E620-827C-1E5E-57187DE54DF1}"/>
          </ac:graphicFrameMkLst>
        </pc:graphicFrameChg>
      </pc:sldChg>
      <pc:sldChg chg="modSp">
        <pc:chgData name="Raffaella Milani" userId="7b3de267-338d-4972-90bb-37dc438c7de2" providerId="ADAL" clId="{93B34337-AB79-4824-BA45-77F1002026F9}" dt="2026-05-11T08:10:56.723" v="7" actId="207"/>
        <pc:sldMkLst>
          <pc:docMk/>
          <pc:sldMk cId="1276664947" sldId="274"/>
        </pc:sldMkLst>
        <pc:graphicFrameChg chg="mod">
          <ac:chgData name="Raffaella Milani" userId="7b3de267-338d-4972-90bb-37dc438c7de2" providerId="ADAL" clId="{93B34337-AB79-4824-BA45-77F1002026F9}" dt="2026-05-11T08:10:56.723" v="7" actId="207"/>
          <ac:graphicFrameMkLst>
            <pc:docMk/>
            <pc:sldMk cId="1276664947" sldId="274"/>
            <ac:graphicFrameMk id="7" creationId="{722D2D1A-2A5C-41DB-0731-C33F9FABB124}"/>
          </ac:graphicFrameMkLst>
        </pc:graphicFrameChg>
      </pc:sldChg>
      <pc:sldChg chg="modSp mod ord">
        <pc:chgData name="Raffaella Milani" userId="7b3de267-338d-4972-90bb-37dc438c7de2" providerId="ADAL" clId="{93B34337-AB79-4824-BA45-77F1002026F9}" dt="2026-05-11T08:34:36.596" v="119"/>
        <pc:sldMkLst>
          <pc:docMk/>
          <pc:sldMk cId="3586678243" sldId="280"/>
        </pc:sldMkLst>
        <pc:graphicFrameChg chg="modGraphic">
          <ac:chgData name="Raffaella Milani" userId="7b3de267-338d-4972-90bb-37dc438c7de2" providerId="ADAL" clId="{93B34337-AB79-4824-BA45-77F1002026F9}" dt="2026-05-11T08:32:26.519" v="115" actId="20577"/>
          <ac:graphicFrameMkLst>
            <pc:docMk/>
            <pc:sldMk cId="3586678243" sldId="280"/>
            <ac:graphicFrameMk id="7" creationId="{CAC711E2-2932-C17F-2F57-FD7B58855127}"/>
          </ac:graphicFrameMkLst>
        </pc:graphicFrameChg>
      </pc:sldChg>
      <pc:sldChg chg="modSp mod">
        <pc:chgData name="Raffaella Milani" userId="7b3de267-338d-4972-90bb-37dc438c7de2" providerId="ADAL" clId="{93B34337-AB79-4824-BA45-77F1002026F9}" dt="2026-05-11T08:34:20.377" v="117" actId="114"/>
        <pc:sldMkLst>
          <pc:docMk/>
          <pc:sldMk cId="1030761130" sldId="281"/>
        </pc:sldMkLst>
        <pc:spChg chg="mod">
          <ac:chgData name="Raffaella Milani" userId="7b3de267-338d-4972-90bb-37dc438c7de2" providerId="ADAL" clId="{93B34337-AB79-4824-BA45-77F1002026F9}" dt="2026-05-11T08:34:20.377" v="117" actId="114"/>
          <ac:spMkLst>
            <pc:docMk/>
            <pc:sldMk cId="1030761130" sldId="281"/>
            <ac:spMk id="6" creationId="{A889361B-438B-82C0-0C79-6545A19BF282}"/>
          </ac:spMkLst>
        </pc:spChg>
      </pc:sldChg>
      <pc:sldChg chg="modSp mod">
        <pc:chgData name="Raffaella Milani" userId="7b3de267-338d-4972-90bb-37dc438c7de2" providerId="ADAL" clId="{93B34337-AB79-4824-BA45-77F1002026F9}" dt="2026-05-11T08:15:29.877" v="17" actId="207"/>
        <pc:sldMkLst>
          <pc:docMk/>
          <pc:sldMk cId="1830781037" sldId="284"/>
        </pc:sldMkLst>
        <pc:spChg chg="mod">
          <ac:chgData name="Raffaella Milani" userId="7b3de267-338d-4972-90bb-37dc438c7de2" providerId="ADAL" clId="{93B34337-AB79-4824-BA45-77F1002026F9}" dt="2026-05-11T08:15:29.877" v="17" actId="207"/>
          <ac:spMkLst>
            <pc:docMk/>
            <pc:sldMk cId="1830781037" sldId="284"/>
            <ac:spMk id="3" creationId="{6D8C62E1-29DD-1ED8-102B-D71BBDF18088}"/>
          </ac:spMkLst>
        </pc:spChg>
      </pc:sldChg>
      <pc:sldChg chg="modSp mod">
        <pc:chgData name="Raffaella Milani" userId="7b3de267-338d-4972-90bb-37dc438c7de2" providerId="ADAL" clId="{93B34337-AB79-4824-BA45-77F1002026F9}" dt="2026-05-11T08:37:42.059" v="169" actId="27636"/>
        <pc:sldMkLst>
          <pc:docMk/>
          <pc:sldMk cId="1016038677" sldId="287"/>
        </pc:sldMkLst>
        <pc:spChg chg="mod">
          <ac:chgData name="Raffaella Milani" userId="7b3de267-338d-4972-90bb-37dc438c7de2" providerId="ADAL" clId="{93B34337-AB79-4824-BA45-77F1002026F9}" dt="2026-05-11T08:37:42.059" v="169" actId="27636"/>
          <ac:spMkLst>
            <pc:docMk/>
            <pc:sldMk cId="1016038677" sldId="287"/>
            <ac:spMk id="6" creationId="{553CC773-CBF3-3B30-A42E-BAB0F4EF52EF}"/>
          </ac:spMkLst>
        </pc:spChg>
      </pc:sldChg>
      <pc:sldChg chg="modSp mod">
        <pc:chgData name="Raffaella Milani" userId="7b3de267-338d-4972-90bb-37dc438c7de2" providerId="ADAL" clId="{93B34337-AB79-4824-BA45-77F1002026F9}" dt="2026-05-11T08:23:55.519" v="66" actId="20577"/>
        <pc:sldMkLst>
          <pc:docMk/>
          <pc:sldMk cId="840334705" sldId="289"/>
        </pc:sldMkLst>
        <pc:graphicFrameChg chg="modGraphic">
          <ac:chgData name="Raffaella Milani" userId="7b3de267-338d-4972-90bb-37dc438c7de2" providerId="ADAL" clId="{93B34337-AB79-4824-BA45-77F1002026F9}" dt="2026-05-11T08:23:55.519" v="66" actId="20577"/>
          <ac:graphicFrameMkLst>
            <pc:docMk/>
            <pc:sldMk cId="840334705" sldId="289"/>
            <ac:graphicFrameMk id="6" creationId="{BC9FE0A1-73D1-5078-0D11-7304919CBE3B}"/>
          </ac:graphicFrameMkLst>
        </pc:graphicFrameChg>
      </pc:sldChg>
      <pc:sldChg chg="modSp mod">
        <pc:chgData name="Raffaella Milani" userId="7b3de267-338d-4972-90bb-37dc438c7de2" providerId="ADAL" clId="{93B34337-AB79-4824-BA45-77F1002026F9}" dt="2026-05-11T08:04:54.357" v="0" actId="20577"/>
        <pc:sldMkLst>
          <pc:docMk/>
          <pc:sldMk cId="3858031032" sldId="295"/>
        </pc:sldMkLst>
        <pc:spChg chg="mod">
          <ac:chgData name="Raffaella Milani" userId="7b3de267-338d-4972-90bb-37dc438c7de2" providerId="ADAL" clId="{93B34337-AB79-4824-BA45-77F1002026F9}" dt="2026-05-11T08:04:54.357" v="0" actId="20577"/>
          <ac:spMkLst>
            <pc:docMk/>
            <pc:sldMk cId="3858031032" sldId="295"/>
            <ac:spMk id="3" creationId="{6A0F9FB1-4493-4BFC-43FB-C59BF15A66B9}"/>
          </ac:spMkLst>
        </pc:spChg>
      </pc:sldChg>
      <pc:sldChg chg="modSp mod">
        <pc:chgData name="Raffaella Milani" userId="7b3de267-338d-4972-90bb-37dc438c7de2" providerId="ADAL" clId="{93B34337-AB79-4824-BA45-77F1002026F9}" dt="2026-05-11T08:27:24.388" v="70" actId="1076"/>
        <pc:sldMkLst>
          <pc:docMk/>
          <pc:sldMk cId="1706942302" sldId="304"/>
        </pc:sldMkLst>
        <pc:picChg chg="mod">
          <ac:chgData name="Raffaella Milani" userId="7b3de267-338d-4972-90bb-37dc438c7de2" providerId="ADAL" clId="{93B34337-AB79-4824-BA45-77F1002026F9}" dt="2026-05-11T08:27:24.388" v="70" actId="1076"/>
          <ac:picMkLst>
            <pc:docMk/>
            <pc:sldMk cId="1706942302" sldId="304"/>
            <ac:picMk id="7" creationId="{94E95336-C8CE-7FDF-3FE3-4373EC33B364}"/>
          </ac:picMkLst>
        </pc:picChg>
      </pc:sldChg>
      <pc:sldChg chg="modSp mod ord">
        <pc:chgData name="Raffaella Milani" userId="7b3de267-338d-4972-90bb-37dc438c7de2" providerId="ADAL" clId="{93B34337-AB79-4824-BA45-77F1002026F9}" dt="2026-05-11T08:29:26.360" v="74"/>
        <pc:sldMkLst>
          <pc:docMk/>
          <pc:sldMk cId="2500814645" sldId="305"/>
        </pc:sldMkLst>
        <pc:graphicFrameChg chg="mod">
          <ac:chgData name="Raffaella Milani" userId="7b3de267-338d-4972-90bb-37dc438c7de2" providerId="ADAL" clId="{93B34337-AB79-4824-BA45-77F1002026F9}" dt="2026-05-11T08:13:35.411" v="12" actId="1076"/>
          <ac:graphicFrameMkLst>
            <pc:docMk/>
            <pc:sldMk cId="2500814645" sldId="305"/>
            <ac:graphicFrameMk id="4" creationId="{14CD9940-D73D-74B7-DCB0-5C77EB2DB2B8}"/>
          </ac:graphicFrameMkLst>
        </pc:graphicFrameChg>
      </pc:sldChg>
      <pc:sldChg chg="modSp mod ord">
        <pc:chgData name="Raffaella Milani" userId="7b3de267-338d-4972-90bb-37dc438c7de2" providerId="ADAL" clId="{93B34337-AB79-4824-BA45-77F1002026F9}" dt="2026-05-11T08:29:21.783" v="72"/>
        <pc:sldMkLst>
          <pc:docMk/>
          <pc:sldMk cId="2413724580" sldId="306"/>
        </pc:sldMkLst>
        <pc:graphicFrameChg chg="mod">
          <ac:chgData name="Raffaella Milani" userId="7b3de267-338d-4972-90bb-37dc438c7de2" providerId="ADAL" clId="{93B34337-AB79-4824-BA45-77F1002026F9}" dt="2026-05-11T08:13:42.813" v="13" actId="1076"/>
          <ac:graphicFrameMkLst>
            <pc:docMk/>
            <pc:sldMk cId="2413724580" sldId="306"/>
            <ac:graphicFrameMk id="4" creationId="{FB28317A-8158-8A4F-AD53-9ED305DECBB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F93-4BC1-A2EF-1CE456D7AA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93-4BC1-A2EF-1CE456D7AA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93-4BC1-A2EF-1CE456D7AA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F93-4BC1-A2EF-1CE456D7AA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21.53%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F93-4BC1-A2EF-1CE456D7AA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68.06%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F93-4BC1-A2EF-1CE456D7AA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dirty="0"/>
                      <a:t>10.42%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F93-4BC1-A2EF-1CE456D7AA8D}"/>
                </c:ext>
              </c:extLst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93-4BC1-A2EF-1CE456D7A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Prefer not say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83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3-4BC1-A2EF-1CE456D7AA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8121703801233477"/>
          <c:y val="6.9629648287616613E-2"/>
          <c:w val="0.4251872837900732"/>
          <c:h val="0.10938767285458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Somatisation ADHD</c:v>
                </c:pt>
                <c:pt idx="1">
                  <c:v>Depression ADHD</c:v>
                </c:pt>
                <c:pt idx="2">
                  <c:v>Anxiety ADHD</c:v>
                </c:pt>
                <c:pt idx="3">
                  <c:v>Depression ASD</c:v>
                </c:pt>
                <c:pt idx="4">
                  <c:v>Anxiety ASD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3-4363-9254-9070D43765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Somatisation ADHD</c:v>
                </c:pt>
                <c:pt idx="1">
                  <c:v>Depression ADHD</c:v>
                </c:pt>
                <c:pt idx="2">
                  <c:v>Anxiety ADHD</c:v>
                </c:pt>
                <c:pt idx="3">
                  <c:v>Depression ASD</c:v>
                </c:pt>
                <c:pt idx="4">
                  <c:v>Anxiety ASD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F3-4363-9254-9070D4376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64127"/>
        <c:axId val="138564607"/>
      </c:barChart>
      <c:catAx>
        <c:axId val="13856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64607"/>
        <c:crosses val="autoZero"/>
        <c:auto val="1"/>
        <c:lblAlgn val="ctr"/>
        <c:lblOffset val="100"/>
        <c:noMultiLvlLbl val="0"/>
      </c:catAx>
      <c:valAx>
        <c:axId val="13856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6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&gt;18 yrs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D5-46E4-9201-CFA23D443B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D5-46E4-9201-CFA23D443B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1D5-46E4-9201-CFA23D443B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1D5-46E4-9201-CFA23D443B5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11.89%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1D5-46E4-9201-CFA23D443B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80.42%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1D5-46E4-9201-CFA23D443B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7.69%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1D5-46E4-9201-CFA23D443B5C}"/>
                </c:ext>
              </c:extLst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D5-46E4-9201-CFA23D443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noFill/>
                    </a:ln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Prefer not say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83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D5-46E4-9201-CFA23D443B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9190458050299195"/>
          <c:y val="0.13005353909361367"/>
          <c:w val="0.41000135645204122"/>
          <c:h val="0.11994548136207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Self-disclosed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ADHD</c:v>
                </c:pt>
                <c:pt idx="1">
                  <c:v>Autism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3-4570-A6D3-057AC639F3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Screening Positive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ADHD</c:v>
                </c:pt>
                <c:pt idx="1">
                  <c:v>Autism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77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3-4570-A6D3-057AC639F3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80320544"/>
        <c:axId val="1880309984"/>
      </c:barChart>
      <c:catAx>
        <c:axId val="188032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309984"/>
        <c:crosses val="autoZero"/>
        <c:auto val="1"/>
        <c:lblAlgn val="ctr"/>
        <c:lblOffset val="100"/>
        <c:noMultiLvlLbl val="0"/>
      </c:catAx>
      <c:valAx>
        <c:axId val="188030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03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627923946829604E-2"/>
          <c:y val="0.16430862044166772"/>
          <c:w val="0.74217758699080993"/>
          <c:h val="0.6840997996471034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0C-4774-8AA6-19E1F9D2DE4D}"/>
              </c:ext>
            </c:extLst>
          </c:dPt>
          <c:dPt>
            <c:idx val="1"/>
            <c:invertIfNegative val="0"/>
            <c:bubble3D val="0"/>
            <c:spPr>
              <a:solidFill>
                <a:srgbClr val="4D1434">
                  <a:lumMod val="75000"/>
                  <a:lumOff val="25000"/>
                </a:srgb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20C-4774-8AA6-19E1F9D2DE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96611C7-7A52-43A2-95C7-1CC9FEEC0DC0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0C-4774-8AA6-19E1F9D2DE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45948B-D2B6-44C0-BB00-C0BB72706B88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0C-4774-8AA6-19E1F9D2D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Sheet1!$B$6:$B$7</c:f>
              <c:strCache>
                <c:ptCount val="2"/>
                <c:pt idx="0">
                  <c:v>ADHD (ASRS &gt;40)</c:v>
                </c:pt>
                <c:pt idx="1">
                  <c:v>ASD (AQ-10 &gt; 10)</c:v>
                </c:pt>
              </c:strCache>
            </c:strRef>
          </c:cat>
          <c:val>
            <c:numRef>
              <c:f>Sheet1!$C$6:$C$7</c:f>
              <c:numCache>
                <c:formatCode>General</c:formatCode>
                <c:ptCount val="2"/>
                <c:pt idx="0">
                  <c:v>53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C-4774-8AA6-19E1F9D2DE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4533568"/>
        <c:axId val="284536928"/>
      </c:barChart>
      <c:catAx>
        <c:axId val="2845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36928"/>
        <c:crosses val="autoZero"/>
        <c:auto val="1"/>
        <c:lblAlgn val="ctr"/>
        <c:lblOffset val="100"/>
        <c:noMultiLvlLbl val="0"/>
      </c:catAx>
      <c:valAx>
        <c:axId val="284536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453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Substances reported by neurodivergent</a:t>
            </a:r>
            <a:r>
              <a:rPr lang="en-GB" sz="1200" baseline="0" dirty="0"/>
              <a:t> participants (N= number of people)</a:t>
            </a:r>
            <a:r>
              <a:rPr lang="en-GB" sz="1200" dirty="0"/>
              <a:t> </a:t>
            </a:r>
          </a:p>
        </c:rich>
      </c:tx>
      <c:layout>
        <c:manualLayout>
          <c:xMode val="edge"/>
          <c:yMode val="edge"/>
          <c:x val="0.12733517581825451"/>
          <c:y val="4.9126129179403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ADHD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Alcohol</c:v>
                </c:pt>
                <c:pt idx="1">
                  <c:v>Cannabis</c:v>
                </c:pt>
                <c:pt idx="2">
                  <c:v>Crack</c:v>
                </c:pt>
                <c:pt idx="3">
                  <c:v>Prescribed Opioids</c:v>
                </c:pt>
                <c:pt idx="4">
                  <c:v>Heroin</c:v>
                </c:pt>
                <c:pt idx="5">
                  <c:v>MDMA</c:v>
                </c:pt>
                <c:pt idx="6">
                  <c:v>Speed</c:v>
                </c:pt>
                <c:pt idx="7">
                  <c:v>Ketamine</c:v>
                </c:pt>
                <c:pt idx="8">
                  <c:v>Steroids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9"/>
                <c:pt idx="0">
                  <c:v>30</c:v>
                </c:pt>
                <c:pt idx="1">
                  <c:v>22</c:v>
                </c:pt>
                <c:pt idx="2">
                  <c:v>14</c:v>
                </c:pt>
                <c:pt idx="3">
                  <c:v>12</c:v>
                </c:pt>
                <c:pt idx="4">
                  <c:v>11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1-4AA3-BC58-8968910EC1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Autism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Alcohol</c:v>
                </c:pt>
                <c:pt idx="1">
                  <c:v>Cannabis</c:v>
                </c:pt>
                <c:pt idx="2">
                  <c:v>Crack</c:v>
                </c:pt>
                <c:pt idx="3">
                  <c:v>Prescribed Opioids</c:v>
                </c:pt>
                <c:pt idx="4">
                  <c:v>Heroin</c:v>
                </c:pt>
                <c:pt idx="5">
                  <c:v>MDMA</c:v>
                </c:pt>
                <c:pt idx="6">
                  <c:v>Speed</c:v>
                </c:pt>
                <c:pt idx="7">
                  <c:v>Ketamine</c:v>
                </c:pt>
                <c:pt idx="8">
                  <c:v>Steroids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9"/>
                <c:pt idx="0">
                  <c:v>24</c:v>
                </c:pt>
                <c:pt idx="1">
                  <c:v>18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1-4AA3-BC58-8968910EC1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85629103"/>
        <c:axId val="985627183"/>
      </c:barChart>
      <c:catAx>
        <c:axId val="985629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627183"/>
        <c:crosses val="autoZero"/>
        <c:auto val="1"/>
        <c:lblAlgn val="ctr"/>
        <c:lblOffset val="100"/>
        <c:noMultiLvlLbl val="0"/>
      </c:catAx>
      <c:valAx>
        <c:axId val="9856271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562910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5"/>
              <c:pt idx="0">
                <c:v>Alcohol</c:v>
              </c:pt>
              <c:pt idx="1">
                <c:v>Stimulants </c:v>
              </c:pt>
              <c:pt idx="2">
                <c:v>Cocaine</c:v>
              </c:pt>
              <c:pt idx="3">
                <c:v>Heroin</c:v>
              </c:pt>
              <c:pt idx="4">
                <c:v>Cannabis</c:v>
              </c:pt>
              <c:pt idx="5">
                <c:v>Opiate / Opioids</c:v>
              </c:pt>
              <c:pt idx="6">
                <c:v>Crack Coacine </c:v>
              </c:pt>
              <c:pt idx="7">
                <c:v>Ketamine</c:v>
              </c:pt>
              <c:pt idx="8">
                <c:v>Heroine and Crack</c:v>
              </c:pt>
              <c:pt idx="9">
                <c:v>Cocaine and Cannabis</c:v>
              </c:pt>
              <c:pt idx="10">
                <c:v>Crack Cocaine Alcohol and Ketamine </c:v>
              </c:pt>
              <c:pt idx="11">
                <c:v>Alcohol and Cocaine</c:v>
              </c:pt>
              <c:pt idx="12">
                <c:v>Cananbis Alcohol Cocaine</c:v>
              </c:pt>
              <c:pt idx="13">
                <c:v>Alcohol Crack Heroin</c:v>
              </c:pt>
              <c:pt idx="14">
                <c:v>Benzodiazephines</c:v>
              </c:pt>
            </c:strLit>
          </c:cat>
          <c:val>
            <c:numLit>
              <c:formatCode>General</c:formatCode>
              <c:ptCount val="15"/>
              <c:pt idx="0">
                <c:v>29</c:v>
              </c:pt>
              <c:pt idx="1">
                <c:v>3</c:v>
              </c:pt>
              <c:pt idx="2">
                <c:v>5</c:v>
              </c:pt>
              <c:pt idx="3">
                <c:v>10</c:v>
              </c:pt>
              <c:pt idx="4">
                <c:v>2</c:v>
              </c:pt>
              <c:pt idx="5">
                <c:v>6</c:v>
              </c:pt>
              <c:pt idx="6">
                <c:v>1</c:v>
              </c:pt>
              <c:pt idx="7">
                <c:v>1</c:v>
              </c:pt>
              <c:pt idx="8">
                <c:v>6</c:v>
              </c:pt>
              <c:pt idx="9">
                <c:v>2</c:v>
              </c:pt>
              <c:pt idx="10">
                <c:v>1</c:v>
              </c:pt>
              <c:pt idx="11">
                <c:v>7</c:v>
              </c:pt>
              <c:pt idx="12">
                <c:v>1</c:v>
              </c:pt>
              <c:pt idx="13">
                <c:v>2</c:v>
              </c:pt>
              <c:pt idx="14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6D25-453F-AD9D-C7705D342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2"/>
              <c:pt idx="0">
                <c:v>Alcohol</c:v>
              </c:pt>
              <c:pt idx="1">
                <c:v>Stimulants </c:v>
              </c:pt>
              <c:pt idx="2">
                <c:v>Cocaine</c:v>
              </c:pt>
              <c:pt idx="3">
                <c:v>Heroin</c:v>
              </c:pt>
              <c:pt idx="4">
                <c:v>Cannabis</c:v>
              </c:pt>
              <c:pt idx="5">
                <c:v>Opiate / Opioids</c:v>
              </c:pt>
              <c:pt idx="6">
                <c:v>Ketamine</c:v>
              </c:pt>
              <c:pt idx="7">
                <c:v>Heroine and Crack</c:v>
              </c:pt>
              <c:pt idx="8">
                <c:v>Cocaine and Cannabis</c:v>
              </c:pt>
              <c:pt idx="9">
                <c:v>Crack Cocaine Alcohol and Ketamine </c:v>
              </c:pt>
              <c:pt idx="10">
                <c:v>Alcohol and Cocaine</c:v>
              </c:pt>
              <c:pt idx="11">
                <c:v>Benzodiazephines</c:v>
              </c:pt>
            </c:strLit>
          </c:cat>
          <c:val>
            <c:numLit>
              <c:formatCode>General</c:formatCode>
              <c:ptCount val="12"/>
              <c:pt idx="0">
                <c:v>22</c:v>
              </c:pt>
              <c:pt idx="1">
                <c:v>3</c:v>
              </c:pt>
              <c:pt idx="2">
                <c:v>4</c:v>
              </c:pt>
              <c:pt idx="3">
                <c:v>6</c:v>
              </c:pt>
              <c:pt idx="4">
                <c:v>1</c:v>
              </c:pt>
              <c:pt idx="5">
                <c:v>5</c:v>
              </c:pt>
              <c:pt idx="6">
                <c:v>1</c:v>
              </c:pt>
              <c:pt idx="7">
                <c:v>5</c:v>
              </c:pt>
              <c:pt idx="8">
                <c:v>1</c:v>
              </c:pt>
              <c:pt idx="9">
                <c:v>1</c:v>
              </c:pt>
              <c:pt idx="10">
                <c:v>4</c:v>
              </c:pt>
              <c:pt idx="11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C581-4A81-BAF1-440A9AD7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Frequencies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59.7%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1BF-4EE7-827F-E8F9A58093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37.2%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BF-4EE7-827F-E8F9A58093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37.2%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BF-4EE7-827F-E8F9A58093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BF-4EE7-827F-E8F9A58093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BF-4EE7-827F-E8F9A580931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1BF-4EE7-827F-E8F9A5809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Nicotine Addiction</c:v>
                </c:pt>
                <c:pt idx="1">
                  <c:v>Gambling Addiction</c:v>
                </c:pt>
                <c:pt idx="2">
                  <c:v>Food Addiction</c:v>
                </c:pt>
                <c:pt idx="3">
                  <c:v>Prescribed Medication Addiction</c:v>
                </c:pt>
                <c:pt idx="4">
                  <c:v>Pornography Addiction</c:v>
                </c:pt>
                <c:pt idx="5">
                  <c:v>Sex Addiction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77</c:v>
                </c:pt>
                <c:pt idx="1">
                  <c:v>48</c:v>
                </c:pt>
                <c:pt idx="2">
                  <c:v>48</c:v>
                </c:pt>
                <c:pt idx="3">
                  <c:v>36</c:v>
                </c:pt>
                <c:pt idx="4">
                  <c:v>13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7-486A-95F8-DCFE4F72E6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29453152"/>
        <c:axId val="1529450752"/>
      </c:barChart>
      <c:catAx>
        <c:axId val="152945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450752"/>
        <c:crosses val="autoZero"/>
        <c:auto val="1"/>
        <c:lblAlgn val="ctr"/>
        <c:lblOffset val="100"/>
        <c:noMultiLvlLbl val="0"/>
      </c:catAx>
      <c:valAx>
        <c:axId val="1529450752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4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DFF90-2FC2-4A6A-BEB2-5249FA9D92C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568A27-1297-4278-B669-EF8EFB08F32D}">
      <dgm:prSet phldrT="[Text]" phldr="0"/>
      <dgm:spPr/>
      <dgm:t>
        <a:bodyPr/>
        <a:lstStyle/>
        <a:p>
          <a:r>
            <a:rPr lang="en-GB" dirty="0"/>
            <a:t>Quantitative survey </a:t>
          </a:r>
        </a:p>
      </dgm:t>
    </dgm:pt>
    <dgm:pt modelId="{3AB07390-1A2A-4449-AFBE-C5B23065E5E7}" type="parTrans" cxnId="{F71E9B0D-AE24-4059-9C75-FA370C590765}">
      <dgm:prSet/>
      <dgm:spPr/>
      <dgm:t>
        <a:bodyPr/>
        <a:lstStyle/>
        <a:p>
          <a:endParaRPr lang="en-GB"/>
        </a:p>
      </dgm:t>
    </dgm:pt>
    <dgm:pt modelId="{050369BD-44DE-4888-A325-C637CADEE473}" type="sibTrans" cxnId="{F71E9B0D-AE24-4059-9C75-FA370C590765}">
      <dgm:prSet/>
      <dgm:spPr/>
      <dgm:t>
        <a:bodyPr/>
        <a:lstStyle/>
        <a:p>
          <a:endParaRPr lang="en-GB"/>
        </a:p>
      </dgm:t>
    </dgm:pt>
    <dgm:pt modelId="{7EDDF045-ED0B-448D-8867-016B8F1077C3}">
      <dgm:prSet phldrT="[Text]" phldr="0"/>
      <dgm:spPr/>
      <dgm:t>
        <a:bodyPr/>
        <a:lstStyle/>
        <a:p>
          <a:r>
            <a:rPr lang="en-GB" dirty="0"/>
            <a:t>Qualitative interviews</a:t>
          </a:r>
        </a:p>
      </dgm:t>
    </dgm:pt>
    <dgm:pt modelId="{42FCA65E-24C9-4832-800B-0BAB506FAC67}" type="parTrans" cxnId="{5203620A-277D-4865-AA81-F3E326740805}">
      <dgm:prSet/>
      <dgm:spPr/>
      <dgm:t>
        <a:bodyPr/>
        <a:lstStyle/>
        <a:p>
          <a:endParaRPr lang="en-GB"/>
        </a:p>
      </dgm:t>
    </dgm:pt>
    <dgm:pt modelId="{A84DE516-BBCD-4055-B26F-BF78B312E83D}" type="sibTrans" cxnId="{5203620A-277D-4865-AA81-F3E326740805}">
      <dgm:prSet/>
      <dgm:spPr/>
      <dgm:t>
        <a:bodyPr/>
        <a:lstStyle/>
        <a:p>
          <a:endParaRPr lang="en-GB"/>
        </a:p>
      </dgm:t>
    </dgm:pt>
    <dgm:pt modelId="{34EDCF7C-9ACC-423B-AB87-E8440EBCFD31}">
      <dgm:prSet phldrT="[Text]" phldr="0"/>
      <dgm:spPr/>
      <dgm:t>
        <a:bodyPr/>
        <a:lstStyle/>
        <a:p>
          <a:r>
            <a:rPr lang="en-GB" dirty="0"/>
            <a:t>Analyses</a:t>
          </a:r>
        </a:p>
      </dgm:t>
    </dgm:pt>
    <dgm:pt modelId="{BD514C32-E42C-4700-BBE2-50AECD1F3C62}" type="parTrans" cxnId="{52D5203D-222B-4635-AC0B-7FC45A21090C}">
      <dgm:prSet/>
      <dgm:spPr/>
      <dgm:t>
        <a:bodyPr/>
        <a:lstStyle/>
        <a:p>
          <a:endParaRPr lang="en-GB"/>
        </a:p>
      </dgm:t>
    </dgm:pt>
    <dgm:pt modelId="{B4ED9639-F283-4590-AEC7-2963D9C3A520}" type="sibTrans" cxnId="{52D5203D-222B-4635-AC0B-7FC45A21090C}">
      <dgm:prSet/>
      <dgm:spPr/>
      <dgm:t>
        <a:bodyPr/>
        <a:lstStyle/>
        <a:p>
          <a:endParaRPr lang="en-GB"/>
        </a:p>
      </dgm:t>
    </dgm:pt>
    <dgm:pt modelId="{9219B098-61D8-4E0D-BFFE-2E21A4D17582}">
      <dgm:prSet phldrT="[Text]" phldr="0"/>
      <dgm:spPr/>
      <dgm:t>
        <a:bodyPr/>
        <a:lstStyle/>
        <a:p>
          <a:r>
            <a:rPr lang="en-GB" dirty="0"/>
            <a:t>Feedback and discussion: </a:t>
          </a:r>
        </a:p>
        <a:p>
          <a:r>
            <a:rPr lang="en-GB" dirty="0"/>
            <a:t>stakeholder workshop and discussion with </a:t>
          </a:r>
          <a:r>
            <a:rPr lang="en-GB" dirty="0" err="1"/>
            <a:t>Cranstoun’s</a:t>
          </a:r>
          <a:r>
            <a:rPr lang="en-GB" dirty="0"/>
            <a:t> clinical directors </a:t>
          </a:r>
        </a:p>
      </dgm:t>
    </dgm:pt>
    <dgm:pt modelId="{0453EA20-A777-43D8-9515-9ED888DFA9E6}" type="parTrans" cxnId="{E6211304-C49C-4E3B-9D96-AFB1FD7F08A4}">
      <dgm:prSet/>
      <dgm:spPr/>
      <dgm:t>
        <a:bodyPr/>
        <a:lstStyle/>
        <a:p>
          <a:endParaRPr lang="en-GB"/>
        </a:p>
      </dgm:t>
    </dgm:pt>
    <dgm:pt modelId="{A0D71F59-7F75-4541-9FB0-EB0ECDDC6472}" type="sibTrans" cxnId="{E6211304-C49C-4E3B-9D96-AFB1FD7F08A4}">
      <dgm:prSet/>
      <dgm:spPr/>
      <dgm:t>
        <a:bodyPr/>
        <a:lstStyle/>
        <a:p>
          <a:endParaRPr lang="en-GB"/>
        </a:p>
      </dgm:t>
    </dgm:pt>
    <dgm:pt modelId="{C757A662-6C88-42A5-884F-C8F1FC75A708}" type="pres">
      <dgm:prSet presAssocID="{F04DFF90-2FC2-4A6A-BEB2-5249FA9D92CB}" presName="diagram" presStyleCnt="0">
        <dgm:presLayoutVars>
          <dgm:dir/>
          <dgm:resizeHandles val="exact"/>
        </dgm:presLayoutVars>
      </dgm:prSet>
      <dgm:spPr/>
    </dgm:pt>
    <dgm:pt modelId="{AF1BA0AE-9971-4593-824C-08DDC5DE8A21}" type="pres">
      <dgm:prSet presAssocID="{84568A27-1297-4278-B669-EF8EFB08F32D}" presName="node" presStyleLbl="node1" presStyleIdx="0" presStyleCnt="4" custScaleX="64842" custScaleY="76528" custLinFactNeighborX="-50031" custLinFactNeighborY="66275">
        <dgm:presLayoutVars>
          <dgm:bulletEnabled val="1"/>
        </dgm:presLayoutVars>
      </dgm:prSet>
      <dgm:spPr/>
    </dgm:pt>
    <dgm:pt modelId="{31E1B2E0-9BC7-479F-9556-1497452171D7}" type="pres">
      <dgm:prSet presAssocID="{050369BD-44DE-4888-A325-C637CADEE473}" presName="sibTrans" presStyleLbl="sibTrans2D1" presStyleIdx="0" presStyleCnt="3" custScaleX="195069" custScaleY="81128" custLinFactNeighborX="-2307" custLinFactNeighborY="11172"/>
      <dgm:spPr/>
    </dgm:pt>
    <dgm:pt modelId="{5C481530-86E3-4F5C-959E-DECD71C66679}" type="pres">
      <dgm:prSet presAssocID="{050369BD-44DE-4888-A325-C637CADEE473}" presName="connectorText" presStyleLbl="sibTrans2D1" presStyleIdx="0" presStyleCnt="3"/>
      <dgm:spPr/>
    </dgm:pt>
    <dgm:pt modelId="{03A8AFBE-B1A7-426E-BED8-0B6DAC2C914B}" type="pres">
      <dgm:prSet presAssocID="{7EDDF045-ED0B-448D-8867-016B8F1077C3}" presName="node" presStyleLbl="node1" presStyleIdx="1" presStyleCnt="4" custScaleX="64223" custScaleY="58775" custLinFactNeighborX="-74607" custLinFactNeighborY="32248">
        <dgm:presLayoutVars>
          <dgm:bulletEnabled val="1"/>
        </dgm:presLayoutVars>
      </dgm:prSet>
      <dgm:spPr/>
    </dgm:pt>
    <dgm:pt modelId="{A78B7F4A-B4E7-40F3-8F5A-4325D06CB740}" type="pres">
      <dgm:prSet presAssocID="{A84DE516-BBCD-4055-B26F-BF78B312E83D}" presName="sibTrans" presStyleLbl="sibTrans2D1" presStyleIdx="1" presStyleCnt="3"/>
      <dgm:spPr/>
    </dgm:pt>
    <dgm:pt modelId="{96D99347-61D2-40AF-B034-C1EBAF86D7BD}" type="pres">
      <dgm:prSet presAssocID="{A84DE516-BBCD-4055-B26F-BF78B312E83D}" presName="connectorText" presStyleLbl="sibTrans2D1" presStyleIdx="1" presStyleCnt="3"/>
      <dgm:spPr/>
    </dgm:pt>
    <dgm:pt modelId="{F06A8668-D26B-4DFE-9C8C-274D9752D96C}" type="pres">
      <dgm:prSet presAssocID="{34EDCF7C-9ACC-423B-AB87-E8440EBCFD31}" presName="node" presStyleLbl="node1" presStyleIdx="2" presStyleCnt="4" custScaleX="65636" custScaleY="78389" custLinFactY="-37437" custLinFactNeighborX="14547" custLinFactNeighborY="-100000">
        <dgm:presLayoutVars>
          <dgm:bulletEnabled val="1"/>
        </dgm:presLayoutVars>
      </dgm:prSet>
      <dgm:spPr/>
    </dgm:pt>
    <dgm:pt modelId="{DF46FE13-A719-417F-9026-DC1DB4951A3F}" type="pres">
      <dgm:prSet presAssocID="{B4ED9639-F283-4590-AEC7-2963D9C3A520}" presName="sibTrans" presStyleLbl="sibTrans2D1" presStyleIdx="2" presStyleCnt="3" custAng="515763" custScaleX="162942" custScaleY="82346" custLinFactNeighborX="-58336" custLinFactNeighborY="-4793"/>
      <dgm:spPr/>
    </dgm:pt>
    <dgm:pt modelId="{F1581FD2-939C-4A62-82FA-8475210F14E2}" type="pres">
      <dgm:prSet presAssocID="{B4ED9639-F283-4590-AEC7-2963D9C3A520}" presName="connectorText" presStyleLbl="sibTrans2D1" presStyleIdx="2" presStyleCnt="3"/>
      <dgm:spPr/>
    </dgm:pt>
    <dgm:pt modelId="{FC028FB0-C43D-4EEC-9D29-EA25050F1E53}" type="pres">
      <dgm:prSet presAssocID="{9219B098-61D8-4E0D-BFFE-2E21A4D17582}" presName="node" presStyleLbl="node1" presStyleIdx="3" presStyleCnt="4" custScaleX="98232" custScaleY="84672" custLinFactX="24263" custLinFactNeighborX="100000" custLinFactNeighborY="26919">
        <dgm:presLayoutVars>
          <dgm:bulletEnabled val="1"/>
        </dgm:presLayoutVars>
      </dgm:prSet>
      <dgm:spPr/>
    </dgm:pt>
  </dgm:ptLst>
  <dgm:cxnLst>
    <dgm:cxn modelId="{E6211304-C49C-4E3B-9D96-AFB1FD7F08A4}" srcId="{F04DFF90-2FC2-4A6A-BEB2-5249FA9D92CB}" destId="{9219B098-61D8-4E0D-BFFE-2E21A4D17582}" srcOrd="3" destOrd="0" parTransId="{0453EA20-A777-43D8-9515-9ED888DFA9E6}" sibTransId="{A0D71F59-7F75-4541-9FB0-EB0ECDDC6472}"/>
    <dgm:cxn modelId="{5203620A-277D-4865-AA81-F3E326740805}" srcId="{F04DFF90-2FC2-4A6A-BEB2-5249FA9D92CB}" destId="{7EDDF045-ED0B-448D-8867-016B8F1077C3}" srcOrd="1" destOrd="0" parTransId="{42FCA65E-24C9-4832-800B-0BAB506FAC67}" sibTransId="{A84DE516-BBCD-4055-B26F-BF78B312E83D}"/>
    <dgm:cxn modelId="{F71E9B0D-AE24-4059-9C75-FA370C590765}" srcId="{F04DFF90-2FC2-4A6A-BEB2-5249FA9D92CB}" destId="{84568A27-1297-4278-B669-EF8EFB08F32D}" srcOrd="0" destOrd="0" parTransId="{3AB07390-1A2A-4449-AFBE-C5B23065E5E7}" sibTransId="{050369BD-44DE-4888-A325-C637CADEE473}"/>
    <dgm:cxn modelId="{8F61AF12-A461-4724-B7CD-B568A32FFB29}" type="presOf" srcId="{34EDCF7C-9ACC-423B-AB87-E8440EBCFD31}" destId="{F06A8668-D26B-4DFE-9C8C-274D9752D96C}" srcOrd="0" destOrd="0" presId="urn:microsoft.com/office/officeart/2005/8/layout/process5"/>
    <dgm:cxn modelId="{F3B30827-FE6E-440D-968F-193B7F501CA6}" type="presOf" srcId="{050369BD-44DE-4888-A325-C637CADEE473}" destId="{5C481530-86E3-4F5C-959E-DECD71C66679}" srcOrd="1" destOrd="0" presId="urn:microsoft.com/office/officeart/2005/8/layout/process5"/>
    <dgm:cxn modelId="{D4DDEC2C-7CCE-4087-B58A-84CBD71EC2DB}" type="presOf" srcId="{050369BD-44DE-4888-A325-C637CADEE473}" destId="{31E1B2E0-9BC7-479F-9556-1497452171D7}" srcOrd="0" destOrd="0" presId="urn:microsoft.com/office/officeart/2005/8/layout/process5"/>
    <dgm:cxn modelId="{52D5203D-222B-4635-AC0B-7FC45A21090C}" srcId="{F04DFF90-2FC2-4A6A-BEB2-5249FA9D92CB}" destId="{34EDCF7C-9ACC-423B-AB87-E8440EBCFD31}" srcOrd="2" destOrd="0" parTransId="{BD514C32-E42C-4700-BBE2-50AECD1F3C62}" sibTransId="{B4ED9639-F283-4590-AEC7-2963D9C3A520}"/>
    <dgm:cxn modelId="{86C45F5B-388C-4654-8F38-74538C3147C4}" type="presOf" srcId="{A84DE516-BBCD-4055-B26F-BF78B312E83D}" destId="{A78B7F4A-B4E7-40F3-8F5A-4325D06CB740}" srcOrd="0" destOrd="0" presId="urn:microsoft.com/office/officeart/2005/8/layout/process5"/>
    <dgm:cxn modelId="{CE4DD942-796F-41A3-AF94-A2AA2109E14B}" type="presOf" srcId="{B4ED9639-F283-4590-AEC7-2963D9C3A520}" destId="{DF46FE13-A719-417F-9026-DC1DB4951A3F}" srcOrd="0" destOrd="0" presId="urn:microsoft.com/office/officeart/2005/8/layout/process5"/>
    <dgm:cxn modelId="{3F34B367-F770-4295-9C69-F33850B812D4}" type="presOf" srcId="{9219B098-61D8-4E0D-BFFE-2E21A4D17582}" destId="{FC028FB0-C43D-4EEC-9D29-EA25050F1E53}" srcOrd="0" destOrd="0" presId="urn:microsoft.com/office/officeart/2005/8/layout/process5"/>
    <dgm:cxn modelId="{384E9C7F-FEA2-4A6F-8BCA-41755864A7E1}" type="presOf" srcId="{7EDDF045-ED0B-448D-8867-016B8F1077C3}" destId="{03A8AFBE-B1A7-426E-BED8-0B6DAC2C914B}" srcOrd="0" destOrd="0" presId="urn:microsoft.com/office/officeart/2005/8/layout/process5"/>
    <dgm:cxn modelId="{03366E89-C0C0-4C0E-A514-1C30E4A53601}" type="presOf" srcId="{A84DE516-BBCD-4055-B26F-BF78B312E83D}" destId="{96D99347-61D2-40AF-B034-C1EBAF86D7BD}" srcOrd="1" destOrd="0" presId="urn:microsoft.com/office/officeart/2005/8/layout/process5"/>
    <dgm:cxn modelId="{91E7ECBF-7C8B-4E0C-A894-E96413ED363A}" type="presOf" srcId="{F04DFF90-2FC2-4A6A-BEB2-5249FA9D92CB}" destId="{C757A662-6C88-42A5-884F-C8F1FC75A708}" srcOrd="0" destOrd="0" presId="urn:microsoft.com/office/officeart/2005/8/layout/process5"/>
    <dgm:cxn modelId="{2859CAD2-7E94-4A73-99E8-4639A58AEB06}" type="presOf" srcId="{84568A27-1297-4278-B669-EF8EFB08F32D}" destId="{AF1BA0AE-9971-4593-824C-08DDC5DE8A21}" srcOrd="0" destOrd="0" presId="urn:microsoft.com/office/officeart/2005/8/layout/process5"/>
    <dgm:cxn modelId="{B7A612EC-7CA0-4A41-B954-E751BF26D36F}" type="presOf" srcId="{B4ED9639-F283-4590-AEC7-2963D9C3A520}" destId="{F1581FD2-939C-4A62-82FA-8475210F14E2}" srcOrd="1" destOrd="0" presId="urn:microsoft.com/office/officeart/2005/8/layout/process5"/>
    <dgm:cxn modelId="{D60A3383-3A37-4F49-88A5-DA65837D4705}" type="presParOf" srcId="{C757A662-6C88-42A5-884F-C8F1FC75A708}" destId="{AF1BA0AE-9971-4593-824C-08DDC5DE8A21}" srcOrd="0" destOrd="0" presId="urn:microsoft.com/office/officeart/2005/8/layout/process5"/>
    <dgm:cxn modelId="{F4EBB166-CB22-4CA1-BC77-B0147855A9B6}" type="presParOf" srcId="{C757A662-6C88-42A5-884F-C8F1FC75A708}" destId="{31E1B2E0-9BC7-479F-9556-1497452171D7}" srcOrd="1" destOrd="0" presId="urn:microsoft.com/office/officeart/2005/8/layout/process5"/>
    <dgm:cxn modelId="{BB66B075-BBFA-48B2-891A-92BC614F28BF}" type="presParOf" srcId="{31E1B2E0-9BC7-479F-9556-1497452171D7}" destId="{5C481530-86E3-4F5C-959E-DECD71C66679}" srcOrd="0" destOrd="0" presId="urn:microsoft.com/office/officeart/2005/8/layout/process5"/>
    <dgm:cxn modelId="{624BF5EA-7DA6-47CB-8A5B-4911D8736D12}" type="presParOf" srcId="{C757A662-6C88-42A5-884F-C8F1FC75A708}" destId="{03A8AFBE-B1A7-426E-BED8-0B6DAC2C914B}" srcOrd="2" destOrd="0" presId="urn:microsoft.com/office/officeart/2005/8/layout/process5"/>
    <dgm:cxn modelId="{6FD988A4-7866-45BA-B12E-66BDE512E656}" type="presParOf" srcId="{C757A662-6C88-42A5-884F-C8F1FC75A708}" destId="{A78B7F4A-B4E7-40F3-8F5A-4325D06CB740}" srcOrd="3" destOrd="0" presId="urn:microsoft.com/office/officeart/2005/8/layout/process5"/>
    <dgm:cxn modelId="{A1825D68-E452-4B20-A544-BF93F9CBA4CB}" type="presParOf" srcId="{A78B7F4A-B4E7-40F3-8F5A-4325D06CB740}" destId="{96D99347-61D2-40AF-B034-C1EBAF86D7BD}" srcOrd="0" destOrd="0" presId="urn:microsoft.com/office/officeart/2005/8/layout/process5"/>
    <dgm:cxn modelId="{126AFF60-D71A-4E7B-8F0F-6B0D1CEE6068}" type="presParOf" srcId="{C757A662-6C88-42A5-884F-C8F1FC75A708}" destId="{F06A8668-D26B-4DFE-9C8C-274D9752D96C}" srcOrd="4" destOrd="0" presId="urn:microsoft.com/office/officeart/2005/8/layout/process5"/>
    <dgm:cxn modelId="{2FD3970F-79C2-411B-864E-082F47F5BC41}" type="presParOf" srcId="{C757A662-6C88-42A5-884F-C8F1FC75A708}" destId="{DF46FE13-A719-417F-9026-DC1DB4951A3F}" srcOrd="5" destOrd="0" presId="urn:microsoft.com/office/officeart/2005/8/layout/process5"/>
    <dgm:cxn modelId="{06D9258E-AA66-4603-B9B5-657774CD362B}" type="presParOf" srcId="{DF46FE13-A719-417F-9026-DC1DB4951A3F}" destId="{F1581FD2-939C-4A62-82FA-8475210F14E2}" srcOrd="0" destOrd="0" presId="urn:microsoft.com/office/officeart/2005/8/layout/process5"/>
    <dgm:cxn modelId="{A459453D-FE67-4315-83F7-FD40120231AB}" type="presParOf" srcId="{C757A662-6C88-42A5-884F-C8F1FC75A708}" destId="{FC028FB0-C43D-4EEC-9D29-EA25050F1E5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DF877E-0C37-467D-9F63-16770953FC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34513F-6B1C-4B6F-B11E-8EF6EAE410EC}">
      <dgm:prSet phldrT="[Text]" phldr="0"/>
      <dgm:spPr/>
      <dgm:t>
        <a:bodyPr/>
        <a:lstStyle/>
        <a:p>
          <a:r>
            <a:rPr lang="en-GB" dirty="0"/>
            <a:t>Understanding Neurodivergence</a:t>
          </a:r>
        </a:p>
      </dgm:t>
    </dgm:pt>
    <dgm:pt modelId="{7FB46B34-FB5A-4300-B424-015180FE69D4}" type="parTrans" cxnId="{D3B8BACA-2291-473E-AB1B-FD408C0728A0}">
      <dgm:prSet/>
      <dgm:spPr/>
      <dgm:t>
        <a:bodyPr/>
        <a:lstStyle/>
        <a:p>
          <a:endParaRPr lang="en-GB"/>
        </a:p>
      </dgm:t>
    </dgm:pt>
    <dgm:pt modelId="{D47B1F5B-50F6-4630-AA12-A63912FCD35A}" type="sibTrans" cxnId="{D3B8BACA-2291-473E-AB1B-FD408C0728A0}">
      <dgm:prSet/>
      <dgm:spPr/>
      <dgm:t>
        <a:bodyPr/>
        <a:lstStyle/>
        <a:p>
          <a:endParaRPr lang="en-GB"/>
        </a:p>
      </dgm:t>
    </dgm:pt>
    <dgm:pt modelId="{343A235E-409C-4811-859D-30405F857AED}">
      <dgm:prSet phldrT="[Text]" phldr="0"/>
      <dgm:spPr/>
      <dgm:t>
        <a:bodyPr/>
        <a:lstStyle/>
        <a:p>
          <a:r>
            <a:rPr lang="en-GB" dirty="0"/>
            <a:t>Reduced Shame</a:t>
          </a:r>
        </a:p>
      </dgm:t>
    </dgm:pt>
    <dgm:pt modelId="{C558A89E-078F-4C12-9F30-0F28F772B6DB}" type="parTrans" cxnId="{5B7C3259-38EB-4BD8-A46B-196218B25C85}">
      <dgm:prSet/>
      <dgm:spPr/>
      <dgm:t>
        <a:bodyPr/>
        <a:lstStyle/>
        <a:p>
          <a:endParaRPr lang="en-GB"/>
        </a:p>
      </dgm:t>
    </dgm:pt>
    <dgm:pt modelId="{AFBE8275-0640-4C80-B11F-7C539D4A49FD}" type="sibTrans" cxnId="{5B7C3259-38EB-4BD8-A46B-196218B25C85}">
      <dgm:prSet/>
      <dgm:spPr/>
      <dgm:t>
        <a:bodyPr/>
        <a:lstStyle/>
        <a:p>
          <a:endParaRPr lang="en-GB"/>
        </a:p>
      </dgm:t>
    </dgm:pt>
    <dgm:pt modelId="{353CF5BF-2A75-4CC9-8175-2C49894A3943}">
      <dgm:prSet phldrT="[Text]" phldr="0"/>
      <dgm:spPr/>
      <dgm:t>
        <a:bodyPr/>
        <a:lstStyle/>
        <a:p>
          <a:r>
            <a:rPr lang="en-GB" dirty="0"/>
            <a:t>Self-compassion</a:t>
          </a:r>
        </a:p>
      </dgm:t>
    </dgm:pt>
    <dgm:pt modelId="{681A3F41-996C-4020-A3E4-15B87F25D0AC}" type="parTrans" cxnId="{3F751F44-D88A-44AE-9542-B75D664B3F51}">
      <dgm:prSet/>
      <dgm:spPr/>
      <dgm:t>
        <a:bodyPr/>
        <a:lstStyle/>
        <a:p>
          <a:endParaRPr lang="en-GB"/>
        </a:p>
      </dgm:t>
    </dgm:pt>
    <dgm:pt modelId="{C0BDF475-B7D0-40D0-81EA-9AEFCB574C07}" type="sibTrans" cxnId="{3F751F44-D88A-44AE-9542-B75D664B3F51}">
      <dgm:prSet/>
      <dgm:spPr/>
      <dgm:t>
        <a:bodyPr/>
        <a:lstStyle/>
        <a:p>
          <a:endParaRPr lang="en-GB"/>
        </a:p>
      </dgm:t>
    </dgm:pt>
    <dgm:pt modelId="{BFD1E048-E368-49B2-A5D3-66FBEE3DAB6E}">
      <dgm:prSet/>
      <dgm:spPr/>
      <dgm:t>
        <a:bodyPr/>
        <a:lstStyle/>
        <a:p>
          <a:r>
            <a:rPr lang="en-GB" dirty="0"/>
            <a:t>Sustained engagement</a:t>
          </a:r>
        </a:p>
      </dgm:t>
    </dgm:pt>
    <dgm:pt modelId="{87FBA7FF-B845-415D-A410-5CE220846039}" type="parTrans" cxnId="{5704FA50-AC46-41A1-B8A7-82841550418D}">
      <dgm:prSet/>
      <dgm:spPr/>
      <dgm:t>
        <a:bodyPr/>
        <a:lstStyle/>
        <a:p>
          <a:endParaRPr lang="en-GB"/>
        </a:p>
      </dgm:t>
    </dgm:pt>
    <dgm:pt modelId="{624C2100-F798-418F-93A2-6152D40E3692}" type="sibTrans" cxnId="{5704FA50-AC46-41A1-B8A7-82841550418D}">
      <dgm:prSet/>
      <dgm:spPr/>
      <dgm:t>
        <a:bodyPr/>
        <a:lstStyle/>
        <a:p>
          <a:endParaRPr lang="en-GB"/>
        </a:p>
      </dgm:t>
    </dgm:pt>
    <dgm:pt modelId="{0A2C5C3C-08C1-42A7-967A-ED783C61E61B}" type="pres">
      <dgm:prSet presAssocID="{0DDF877E-0C37-467D-9F63-16770953FC58}" presName="CompostProcess" presStyleCnt="0">
        <dgm:presLayoutVars>
          <dgm:dir/>
          <dgm:resizeHandles val="exact"/>
        </dgm:presLayoutVars>
      </dgm:prSet>
      <dgm:spPr/>
    </dgm:pt>
    <dgm:pt modelId="{C2A43AB5-3E29-4A47-8D06-4B697403F678}" type="pres">
      <dgm:prSet presAssocID="{0DDF877E-0C37-467D-9F63-16770953FC58}" presName="arrow" presStyleLbl="bgShp" presStyleIdx="0" presStyleCnt="1"/>
      <dgm:spPr/>
    </dgm:pt>
    <dgm:pt modelId="{3689D516-34BD-47F7-B608-B61070A7A4D5}" type="pres">
      <dgm:prSet presAssocID="{0DDF877E-0C37-467D-9F63-16770953FC58}" presName="linearProcess" presStyleCnt="0"/>
      <dgm:spPr/>
    </dgm:pt>
    <dgm:pt modelId="{65306BAB-F4D8-4E5F-B766-53A95BFEF8F5}" type="pres">
      <dgm:prSet presAssocID="{9934513F-6B1C-4B6F-B11E-8EF6EAE410EC}" presName="textNode" presStyleLbl="node1" presStyleIdx="0" presStyleCnt="4" custScaleX="140888" custScaleY="104292">
        <dgm:presLayoutVars>
          <dgm:bulletEnabled val="1"/>
        </dgm:presLayoutVars>
      </dgm:prSet>
      <dgm:spPr/>
    </dgm:pt>
    <dgm:pt modelId="{CCF4CC51-9B0B-419E-A461-D8E716B876D8}" type="pres">
      <dgm:prSet presAssocID="{D47B1F5B-50F6-4630-AA12-A63912FCD35A}" presName="sibTrans" presStyleCnt="0"/>
      <dgm:spPr/>
    </dgm:pt>
    <dgm:pt modelId="{2F6EB830-7152-4976-A4F9-11A9FF84D05B}" type="pres">
      <dgm:prSet presAssocID="{343A235E-409C-4811-859D-30405F857AED}" presName="textNode" presStyleLbl="node1" presStyleIdx="1" presStyleCnt="4">
        <dgm:presLayoutVars>
          <dgm:bulletEnabled val="1"/>
        </dgm:presLayoutVars>
      </dgm:prSet>
      <dgm:spPr/>
    </dgm:pt>
    <dgm:pt modelId="{583947F2-8871-43A7-8F9A-51371BDEABFA}" type="pres">
      <dgm:prSet presAssocID="{AFBE8275-0640-4C80-B11F-7C539D4A49FD}" presName="sibTrans" presStyleCnt="0"/>
      <dgm:spPr/>
    </dgm:pt>
    <dgm:pt modelId="{714681A7-6B85-4369-92DE-DD7CE1185897}" type="pres">
      <dgm:prSet presAssocID="{353CF5BF-2A75-4CC9-8175-2C49894A3943}" presName="textNode" presStyleLbl="node1" presStyleIdx="2" presStyleCnt="4">
        <dgm:presLayoutVars>
          <dgm:bulletEnabled val="1"/>
        </dgm:presLayoutVars>
      </dgm:prSet>
      <dgm:spPr/>
    </dgm:pt>
    <dgm:pt modelId="{4CB818DC-1D20-4D9A-8620-2652BD310B20}" type="pres">
      <dgm:prSet presAssocID="{C0BDF475-B7D0-40D0-81EA-9AEFCB574C07}" presName="sibTrans" presStyleCnt="0"/>
      <dgm:spPr/>
    </dgm:pt>
    <dgm:pt modelId="{7A35CC71-727C-4A3C-92CB-837A6D058CB2}" type="pres">
      <dgm:prSet presAssocID="{BFD1E048-E368-49B2-A5D3-66FBEE3DAB6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0A19B03-94D0-499F-90E9-39BAF68BBAFA}" type="presOf" srcId="{BFD1E048-E368-49B2-A5D3-66FBEE3DAB6E}" destId="{7A35CC71-727C-4A3C-92CB-837A6D058CB2}" srcOrd="0" destOrd="0" presId="urn:microsoft.com/office/officeart/2005/8/layout/hProcess9"/>
    <dgm:cxn modelId="{170A6A21-AB30-40C4-AFEE-7DC0888C213F}" type="presOf" srcId="{0DDF877E-0C37-467D-9F63-16770953FC58}" destId="{0A2C5C3C-08C1-42A7-967A-ED783C61E61B}" srcOrd="0" destOrd="0" presId="urn:microsoft.com/office/officeart/2005/8/layout/hProcess9"/>
    <dgm:cxn modelId="{08C2BB5E-A6AF-427D-884F-928BE21B91D6}" type="presOf" srcId="{343A235E-409C-4811-859D-30405F857AED}" destId="{2F6EB830-7152-4976-A4F9-11A9FF84D05B}" srcOrd="0" destOrd="0" presId="urn:microsoft.com/office/officeart/2005/8/layout/hProcess9"/>
    <dgm:cxn modelId="{3F751F44-D88A-44AE-9542-B75D664B3F51}" srcId="{0DDF877E-0C37-467D-9F63-16770953FC58}" destId="{353CF5BF-2A75-4CC9-8175-2C49894A3943}" srcOrd="2" destOrd="0" parTransId="{681A3F41-996C-4020-A3E4-15B87F25D0AC}" sibTransId="{C0BDF475-B7D0-40D0-81EA-9AEFCB574C07}"/>
    <dgm:cxn modelId="{5704FA50-AC46-41A1-B8A7-82841550418D}" srcId="{0DDF877E-0C37-467D-9F63-16770953FC58}" destId="{BFD1E048-E368-49B2-A5D3-66FBEE3DAB6E}" srcOrd="3" destOrd="0" parTransId="{87FBA7FF-B845-415D-A410-5CE220846039}" sibTransId="{624C2100-F798-418F-93A2-6152D40E3692}"/>
    <dgm:cxn modelId="{5B7C3259-38EB-4BD8-A46B-196218B25C85}" srcId="{0DDF877E-0C37-467D-9F63-16770953FC58}" destId="{343A235E-409C-4811-859D-30405F857AED}" srcOrd="1" destOrd="0" parTransId="{C558A89E-078F-4C12-9F30-0F28F772B6DB}" sibTransId="{AFBE8275-0640-4C80-B11F-7C539D4A49FD}"/>
    <dgm:cxn modelId="{7F98B786-2446-459C-A61E-A18E72E21F9A}" type="presOf" srcId="{9934513F-6B1C-4B6F-B11E-8EF6EAE410EC}" destId="{65306BAB-F4D8-4E5F-B766-53A95BFEF8F5}" srcOrd="0" destOrd="0" presId="urn:microsoft.com/office/officeart/2005/8/layout/hProcess9"/>
    <dgm:cxn modelId="{017093C2-B837-4DC5-BED4-89A15A17E19D}" type="presOf" srcId="{353CF5BF-2A75-4CC9-8175-2C49894A3943}" destId="{714681A7-6B85-4369-92DE-DD7CE1185897}" srcOrd="0" destOrd="0" presId="urn:microsoft.com/office/officeart/2005/8/layout/hProcess9"/>
    <dgm:cxn modelId="{D3B8BACA-2291-473E-AB1B-FD408C0728A0}" srcId="{0DDF877E-0C37-467D-9F63-16770953FC58}" destId="{9934513F-6B1C-4B6F-B11E-8EF6EAE410EC}" srcOrd="0" destOrd="0" parTransId="{7FB46B34-FB5A-4300-B424-015180FE69D4}" sibTransId="{D47B1F5B-50F6-4630-AA12-A63912FCD35A}"/>
    <dgm:cxn modelId="{112AC3D2-1F6C-4102-B3BD-7F3D3F15000E}" type="presParOf" srcId="{0A2C5C3C-08C1-42A7-967A-ED783C61E61B}" destId="{C2A43AB5-3E29-4A47-8D06-4B697403F678}" srcOrd="0" destOrd="0" presId="urn:microsoft.com/office/officeart/2005/8/layout/hProcess9"/>
    <dgm:cxn modelId="{D90ACB5B-A118-427D-A591-B31BEED14B18}" type="presParOf" srcId="{0A2C5C3C-08C1-42A7-967A-ED783C61E61B}" destId="{3689D516-34BD-47F7-B608-B61070A7A4D5}" srcOrd="1" destOrd="0" presId="urn:microsoft.com/office/officeart/2005/8/layout/hProcess9"/>
    <dgm:cxn modelId="{5BB032EC-44D3-4F23-B716-34150B932691}" type="presParOf" srcId="{3689D516-34BD-47F7-B608-B61070A7A4D5}" destId="{65306BAB-F4D8-4E5F-B766-53A95BFEF8F5}" srcOrd="0" destOrd="0" presId="urn:microsoft.com/office/officeart/2005/8/layout/hProcess9"/>
    <dgm:cxn modelId="{D45B48AF-F75D-48F1-85C7-8B547B8CCDA0}" type="presParOf" srcId="{3689D516-34BD-47F7-B608-B61070A7A4D5}" destId="{CCF4CC51-9B0B-419E-A461-D8E716B876D8}" srcOrd="1" destOrd="0" presId="urn:microsoft.com/office/officeart/2005/8/layout/hProcess9"/>
    <dgm:cxn modelId="{2B9A3DEA-44EF-4656-9ADE-FA176B29B28D}" type="presParOf" srcId="{3689D516-34BD-47F7-B608-B61070A7A4D5}" destId="{2F6EB830-7152-4976-A4F9-11A9FF84D05B}" srcOrd="2" destOrd="0" presId="urn:microsoft.com/office/officeart/2005/8/layout/hProcess9"/>
    <dgm:cxn modelId="{E693B2EE-AAC7-4C98-B307-D210259FAB1D}" type="presParOf" srcId="{3689D516-34BD-47F7-B608-B61070A7A4D5}" destId="{583947F2-8871-43A7-8F9A-51371BDEABFA}" srcOrd="3" destOrd="0" presId="urn:microsoft.com/office/officeart/2005/8/layout/hProcess9"/>
    <dgm:cxn modelId="{5F6DBC5B-9B7E-434D-8B01-CD643CF503A2}" type="presParOf" srcId="{3689D516-34BD-47F7-B608-B61070A7A4D5}" destId="{714681A7-6B85-4369-92DE-DD7CE1185897}" srcOrd="4" destOrd="0" presId="urn:microsoft.com/office/officeart/2005/8/layout/hProcess9"/>
    <dgm:cxn modelId="{34714BA1-E069-4873-B9BC-0CBFFB9CFECB}" type="presParOf" srcId="{3689D516-34BD-47F7-B608-B61070A7A4D5}" destId="{4CB818DC-1D20-4D9A-8620-2652BD310B20}" srcOrd="5" destOrd="0" presId="urn:microsoft.com/office/officeart/2005/8/layout/hProcess9"/>
    <dgm:cxn modelId="{70F66067-D315-4BD0-9065-D259E25AEFCE}" type="presParOf" srcId="{3689D516-34BD-47F7-B608-B61070A7A4D5}" destId="{7A35CC71-727C-4A3C-92CB-837A6D058CB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B5B90-0902-484F-86E2-52E4FE6E9E68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089E939A-F922-421D-BB39-991395D95BB2}">
      <dgm:prSet phldrT="[Text]" phldr="0" custT="1"/>
      <dgm:spPr/>
      <dgm:t>
        <a:bodyPr/>
        <a:lstStyle/>
        <a:p>
          <a:pPr algn="ctr"/>
          <a:r>
            <a:rPr lang="en-GB" sz="1700" dirty="0"/>
            <a:t>SETTING</a:t>
          </a:r>
        </a:p>
      </dgm:t>
    </dgm:pt>
    <dgm:pt modelId="{71E08F0C-BB98-443B-B772-95D17FADC26C}" type="parTrans" cxnId="{948D8BB9-6898-47CB-8614-F093A13D4145}">
      <dgm:prSet/>
      <dgm:spPr/>
      <dgm:t>
        <a:bodyPr/>
        <a:lstStyle/>
        <a:p>
          <a:endParaRPr lang="en-GB" sz="1700"/>
        </a:p>
      </dgm:t>
    </dgm:pt>
    <dgm:pt modelId="{0D8A1F0F-8A0F-4307-8267-8402ACB2F033}" type="sibTrans" cxnId="{948D8BB9-6898-47CB-8614-F093A13D4145}">
      <dgm:prSet custT="1"/>
      <dgm:spPr/>
      <dgm:t>
        <a:bodyPr/>
        <a:lstStyle/>
        <a:p>
          <a:endParaRPr lang="en-GB" sz="1700"/>
        </a:p>
      </dgm:t>
    </dgm:pt>
    <dgm:pt modelId="{696D52A6-47FE-4E29-A3D7-45FA856494A7}">
      <dgm:prSet phldrT="[Text]" phldr="0" custT="1"/>
      <dgm:spPr/>
      <dgm:t>
        <a:bodyPr/>
        <a:lstStyle/>
        <a:p>
          <a:pPr algn="ctr"/>
          <a:r>
            <a:rPr lang="en-GB" sz="1700" dirty="0"/>
            <a:t>RECRUITMENT</a:t>
          </a:r>
        </a:p>
      </dgm:t>
    </dgm:pt>
    <dgm:pt modelId="{0F24EB96-0606-487E-8686-6ACA055C7E7C}" type="parTrans" cxnId="{E33EDBE8-4E85-4D3F-A4E4-8E04F74362B5}">
      <dgm:prSet/>
      <dgm:spPr/>
      <dgm:t>
        <a:bodyPr/>
        <a:lstStyle/>
        <a:p>
          <a:endParaRPr lang="en-GB" sz="1700"/>
        </a:p>
      </dgm:t>
    </dgm:pt>
    <dgm:pt modelId="{6E2F9844-DBB2-4778-8095-F6F1704BAC66}" type="sibTrans" cxnId="{E33EDBE8-4E85-4D3F-A4E4-8E04F74362B5}">
      <dgm:prSet custT="1"/>
      <dgm:spPr/>
      <dgm:t>
        <a:bodyPr/>
        <a:lstStyle/>
        <a:p>
          <a:endParaRPr lang="en-GB" sz="1700"/>
        </a:p>
      </dgm:t>
    </dgm:pt>
    <dgm:pt modelId="{9E4BD2EE-B0D3-4858-B370-38C22AF87CA7}">
      <dgm:prSet phldrT="[Text]" phldr="0" custT="1"/>
      <dgm:spPr/>
      <dgm:t>
        <a:bodyPr/>
        <a:lstStyle/>
        <a:p>
          <a:pPr algn="ctr"/>
          <a:r>
            <a:rPr lang="en-GB" sz="1700" dirty="0"/>
            <a:t>CONSENT PROCEDURE</a:t>
          </a:r>
        </a:p>
      </dgm:t>
    </dgm:pt>
    <dgm:pt modelId="{38A135D0-35E6-460C-B9A3-8ACF38DB0304}" type="parTrans" cxnId="{5C5DB0E7-4BBA-4FE6-8F39-49401EB0727E}">
      <dgm:prSet/>
      <dgm:spPr/>
      <dgm:t>
        <a:bodyPr/>
        <a:lstStyle/>
        <a:p>
          <a:endParaRPr lang="en-GB" sz="1700"/>
        </a:p>
      </dgm:t>
    </dgm:pt>
    <dgm:pt modelId="{D507BAD7-79F3-4222-8852-DD2E059E23BC}" type="sibTrans" cxnId="{5C5DB0E7-4BBA-4FE6-8F39-49401EB0727E}">
      <dgm:prSet custT="1"/>
      <dgm:spPr/>
      <dgm:t>
        <a:bodyPr/>
        <a:lstStyle/>
        <a:p>
          <a:endParaRPr lang="en-GB" sz="1700"/>
        </a:p>
      </dgm:t>
    </dgm:pt>
    <dgm:pt modelId="{00095926-C138-4996-B572-E29FD032A424}">
      <dgm:prSet custT="1"/>
      <dgm:spPr/>
      <dgm:t>
        <a:bodyPr/>
        <a:lstStyle/>
        <a:p>
          <a:pPr algn="ctr"/>
          <a:r>
            <a:rPr lang="en-GB" sz="1700" dirty="0"/>
            <a:t>DATA COLLECTION</a:t>
          </a:r>
        </a:p>
      </dgm:t>
    </dgm:pt>
    <dgm:pt modelId="{B8419C56-0CD5-4D9A-8A63-5CA8E153BFE6}" type="parTrans" cxnId="{896F0E3F-D5A2-45A8-9CB2-67FAE26AEFD4}">
      <dgm:prSet/>
      <dgm:spPr/>
      <dgm:t>
        <a:bodyPr/>
        <a:lstStyle/>
        <a:p>
          <a:endParaRPr lang="en-GB" sz="1700"/>
        </a:p>
      </dgm:t>
    </dgm:pt>
    <dgm:pt modelId="{3BA09F02-2808-48C2-B1C7-D6255E941F1F}" type="sibTrans" cxnId="{896F0E3F-D5A2-45A8-9CB2-67FAE26AEFD4}">
      <dgm:prSet custT="1"/>
      <dgm:spPr/>
      <dgm:t>
        <a:bodyPr/>
        <a:lstStyle/>
        <a:p>
          <a:endParaRPr lang="en-GB" sz="1700"/>
        </a:p>
      </dgm:t>
    </dgm:pt>
    <dgm:pt modelId="{C165C2CA-ED13-4FEB-B6BF-AEFC4499D66A}">
      <dgm:prSet custT="1"/>
      <dgm:spPr/>
      <dgm:t>
        <a:bodyPr/>
        <a:lstStyle/>
        <a:p>
          <a:pPr algn="ctr"/>
          <a:r>
            <a:rPr lang="en-GB" sz="1700" dirty="0"/>
            <a:t>OPTIONAL PERMISSION</a:t>
          </a:r>
        </a:p>
      </dgm:t>
    </dgm:pt>
    <dgm:pt modelId="{01F0A5F5-D779-4EA9-AF24-49E2A7C78ED4}" type="parTrans" cxnId="{4483C9F0-CDAB-4B15-B74A-7A04992D133A}">
      <dgm:prSet/>
      <dgm:spPr/>
      <dgm:t>
        <a:bodyPr/>
        <a:lstStyle/>
        <a:p>
          <a:endParaRPr lang="en-GB" sz="1700"/>
        </a:p>
      </dgm:t>
    </dgm:pt>
    <dgm:pt modelId="{545AC394-B513-4E49-88AF-F459550D564A}" type="sibTrans" cxnId="{4483C9F0-CDAB-4B15-B74A-7A04992D133A}">
      <dgm:prSet/>
      <dgm:spPr/>
      <dgm:t>
        <a:bodyPr/>
        <a:lstStyle/>
        <a:p>
          <a:endParaRPr lang="en-GB" sz="1700"/>
        </a:p>
      </dgm:t>
    </dgm:pt>
    <dgm:pt modelId="{C94DE97C-6843-403C-A0FC-399D458F627B}">
      <dgm:prSet custT="1"/>
      <dgm:spPr/>
      <dgm:t>
        <a:bodyPr/>
        <a:lstStyle/>
        <a:p>
          <a:pPr algn="l"/>
          <a:r>
            <a:rPr lang="en-GB" sz="1700" dirty="0"/>
            <a:t>Cranstoun Drug and Alcohol services of Sutton and, Windsor and Maidenhead</a:t>
          </a:r>
        </a:p>
      </dgm:t>
    </dgm:pt>
    <dgm:pt modelId="{425FCD7D-5A41-4C5B-B6E3-3C53CDEB535D}" type="parTrans" cxnId="{E4253203-F2C6-4E69-BB3A-2C1D22267BFA}">
      <dgm:prSet/>
      <dgm:spPr/>
      <dgm:t>
        <a:bodyPr/>
        <a:lstStyle/>
        <a:p>
          <a:endParaRPr lang="en-GB" sz="1700"/>
        </a:p>
      </dgm:t>
    </dgm:pt>
    <dgm:pt modelId="{670ADCA9-C2EA-471F-8141-67A17E6D3165}" type="sibTrans" cxnId="{E4253203-F2C6-4E69-BB3A-2C1D22267BFA}">
      <dgm:prSet/>
      <dgm:spPr/>
      <dgm:t>
        <a:bodyPr/>
        <a:lstStyle/>
        <a:p>
          <a:endParaRPr lang="en-GB" sz="1700"/>
        </a:p>
      </dgm:t>
    </dgm:pt>
    <dgm:pt modelId="{E57D3D99-E819-4027-ABF4-9300E5A63B3B}">
      <dgm:prSet custT="1"/>
      <dgm:spPr/>
      <dgm:t>
        <a:bodyPr/>
        <a:lstStyle/>
        <a:p>
          <a:pPr algn="l"/>
          <a:r>
            <a:rPr lang="en-GB" sz="1700" dirty="0"/>
            <a:t>Posters and leaflets in service</a:t>
          </a:r>
        </a:p>
      </dgm:t>
    </dgm:pt>
    <dgm:pt modelId="{A57164E4-AD7A-478B-A9AF-270120B09998}" type="parTrans" cxnId="{5655867A-3BEB-493A-956F-A2E7FBB22988}">
      <dgm:prSet/>
      <dgm:spPr/>
      <dgm:t>
        <a:bodyPr/>
        <a:lstStyle/>
        <a:p>
          <a:endParaRPr lang="en-GB" sz="1700"/>
        </a:p>
      </dgm:t>
    </dgm:pt>
    <dgm:pt modelId="{BBDB36F5-14EC-4B58-866E-26CDC8759F56}" type="sibTrans" cxnId="{5655867A-3BEB-493A-956F-A2E7FBB22988}">
      <dgm:prSet/>
      <dgm:spPr/>
      <dgm:t>
        <a:bodyPr/>
        <a:lstStyle/>
        <a:p>
          <a:endParaRPr lang="en-GB" sz="1700"/>
        </a:p>
      </dgm:t>
    </dgm:pt>
    <dgm:pt modelId="{641A40A3-5855-4E0A-99B0-02B123FB7119}">
      <dgm:prSet custT="1"/>
      <dgm:spPr/>
      <dgm:t>
        <a:bodyPr/>
        <a:lstStyle/>
        <a:p>
          <a:pPr algn="l"/>
          <a:r>
            <a:rPr lang="en-GB" sz="1700" dirty="0"/>
            <a:t>Key worker signposting to the study</a:t>
          </a:r>
        </a:p>
      </dgm:t>
    </dgm:pt>
    <dgm:pt modelId="{D7FFA557-5149-4C9D-A76C-62348E388EED}" type="parTrans" cxnId="{EC67B866-8712-4B0C-9E55-F30DBFA62D6D}">
      <dgm:prSet/>
      <dgm:spPr/>
      <dgm:t>
        <a:bodyPr/>
        <a:lstStyle/>
        <a:p>
          <a:endParaRPr lang="en-GB" sz="1700"/>
        </a:p>
      </dgm:t>
    </dgm:pt>
    <dgm:pt modelId="{B42E99E0-AEC7-4CBE-BD3D-6AC9EAE3F2EE}" type="sibTrans" cxnId="{EC67B866-8712-4B0C-9E55-F30DBFA62D6D}">
      <dgm:prSet/>
      <dgm:spPr/>
      <dgm:t>
        <a:bodyPr/>
        <a:lstStyle/>
        <a:p>
          <a:endParaRPr lang="en-GB" sz="1700"/>
        </a:p>
      </dgm:t>
    </dgm:pt>
    <dgm:pt modelId="{CD28FDFD-72DC-4D3C-8D14-DD5C5CA82BE9}">
      <dgm:prSet custT="1"/>
      <dgm:spPr/>
      <dgm:t>
        <a:bodyPr/>
        <a:lstStyle/>
        <a:p>
          <a:pPr algn="l"/>
          <a:r>
            <a:rPr lang="en-GB" sz="1700" dirty="0"/>
            <a:t>Information sheet + Informed consent (online)</a:t>
          </a:r>
        </a:p>
      </dgm:t>
    </dgm:pt>
    <dgm:pt modelId="{8DE24C84-0E4B-47EA-B45A-F072F7BECA6C}" type="parTrans" cxnId="{D9290553-EA26-47AF-84BC-EC13E7C08F4A}">
      <dgm:prSet/>
      <dgm:spPr/>
      <dgm:t>
        <a:bodyPr/>
        <a:lstStyle/>
        <a:p>
          <a:endParaRPr lang="en-GB" sz="1700"/>
        </a:p>
      </dgm:t>
    </dgm:pt>
    <dgm:pt modelId="{997D8014-1F54-454B-9AF3-FED172C4041E}" type="sibTrans" cxnId="{D9290553-EA26-47AF-84BC-EC13E7C08F4A}">
      <dgm:prSet/>
      <dgm:spPr/>
      <dgm:t>
        <a:bodyPr/>
        <a:lstStyle/>
        <a:p>
          <a:endParaRPr lang="en-GB" sz="1700"/>
        </a:p>
      </dgm:t>
    </dgm:pt>
    <dgm:pt modelId="{5F7AAA72-92B9-42C6-9C41-CF7630A2D4D0}">
      <dgm:prSet custT="1"/>
      <dgm:spPr/>
      <dgm:t>
        <a:bodyPr/>
        <a:lstStyle/>
        <a:p>
          <a:pPr algn="l">
            <a:buNone/>
          </a:pPr>
          <a:r>
            <a:rPr lang="en-GB" sz="1700" dirty="0"/>
            <a:t>Online survey</a:t>
          </a:r>
        </a:p>
      </dgm:t>
    </dgm:pt>
    <dgm:pt modelId="{74043B3B-0BA7-47A7-94F9-DBE484F5ACBE}" type="parTrans" cxnId="{F15B1C8C-56A2-42DF-8E0B-4D8617CF75D6}">
      <dgm:prSet/>
      <dgm:spPr/>
      <dgm:t>
        <a:bodyPr/>
        <a:lstStyle/>
        <a:p>
          <a:endParaRPr lang="en-GB" sz="1700"/>
        </a:p>
      </dgm:t>
    </dgm:pt>
    <dgm:pt modelId="{4C155C68-F9F8-4AB6-A97D-203767591E6A}" type="sibTrans" cxnId="{F15B1C8C-56A2-42DF-8E0B-4D8617CF75D6}">
      <dgm:prSet/>
      <dgm:spPr/>
      <dgm:t>
        <a:bodyPr/>
        <a:lstStyle/>
        <a:p>
          <a:endParaRPr lang="en-GB" sz="1700"/>
        </a:p>
      </dgm:t>
    </dgm:pt>
    <dgm:pt modelId="{2A0C329F-FB31-49FE-90C0-D0EDAB62C01A}">
      <dgm:prSet custT="1"/>
      <dgm:spPr/>
      <dgm:t>
        <a:bodyPr/>
        <a:lstStyle/>
        <a:p>
          <a:pPr algn="l"/>
          <a:r>
            <a:rPr lang="en-GB" sz="1700" dirty="0"/>
            <a:t>Consent for Carepath data access</a:t>
          </a:r>
        </a:p>
      </dgm:t>
    </dgm:pt>
    <dgm:pt modelId="{48BCC232-EC1A-4C27-AA15-4C4769ECF277}" type="parTrans" cxnId="{B66D0C0D-1945-4049-BDDD-EB3C0F842D04}">
      <dgm:prSet/>
      <dgm:spPr/>
      <dgm:t>
        <a:bodyPr/>
        <a:lstStyle/>
        <a:p>
          <a:endParaRPr lang="en-GB" sz="1700"/>
        </a:p>
      </dgm:t>
    </dgm:pt>
    <dgm:pt modelId="{9BB1799B-66E8-4152-8CDB-08296D1CB080}" type="sibTrans" cxnId="{B66D0C0D-1945-4049-BDDD-EB3C0F842D04}">
      <dgm:prSet/>
      <dgm:spPr/>
      <dgm:t>
        <a:bodyPr/>
        <a:lstStyle/>
        <a:p>
          <a:endParaRPr lang="en-GB" sz="1700"/>
        </a:p>
      </dgm:t>
    </dgm:pt>
    <dgm:pt modelId="{D59D3C25-50C1-4A3C-89C3-6952D18FB49D}">
      <dgm:prSet custT="1"/>
      <dgm:spPr/>
      <dgm:t>
        <a:bodyPr/>
        <a:lstStyle/>
        <a:p>
          <a:pPr algn="l"/>
          <a:r>
            <a:rPr lang="en-GB" sz="1700" dirty="0"/>
            <a:t>Consent for Qualitative study</a:t>
          </a:r>
        </a:p>
      </dgm:t>
    </dgm:pt>
    <dgm:pt modelId="{2A5AA0AD-8F84-4EE1-ACFF-B06D64F917D1}" type="parTrans" cxnId="{C0A9CC3D-F0D6-401C-A9A5-E3CF5A8A0BFF}">
      <dgm:prSet/>
      <dgm:spPr/>
      <dgm:t>
        <a:bodyPr/>
        <a:lstStyle/>
        <a:p>
          <a:endParaRPr lang="en-GB" sz="1700"/>
        </a:p>
      </dgm:t>
    </dgm:pt>
    <dgm:pt modelId="{46F9299E-271C-47CE-8667-FFCD24483678}" type="sibTrans" cxnId="{C0A9CC3D-F0D6-401C-A9A5-E3CF5A8A0BFF}">
      <dgm:prSet/>
      <dgm:spPr/>
      <dgm:t>
        <a:bodyPr/>
        <a:lstStyle/>
        <a:p>
          <a:endParaRPr lang="en-GB" sz="1700"/>
        </a:p>
      </dgm:t>
    </dgm:pt>
    <dgm:pt modelId="{016FBB08-D776-4D6B-B8D1-E3BB8E8723B5}" type="pres">
      <dgm:prSet presAssocID="{CC1B5B90-0902-484F-86E2-52E4FE6E9E68}" presName="outerComposite" presStyleCnt="0">
        <dgm:presLayoutVars>
          <dgm:chMax val="5"/>
          <dgm:dir/>
          <dgm:resizeHandles val="exact"/>
        </dgm:presLayoutVars>
      </dgm:prSet>
      <dgm:spPr/>
    </dgm:pt>
    <dgm:pt modelId="{F7EB488D-55AF-4BB5-B229-983B49F294DF}" type="pres">
      <dgm:prSet presAssocID="{CC1B5B90-0902-484F-86E2-52E4FE6E9E68}" presName="dummyMaxCanvas" presStyleCnt="0">
        <dgm:presLayoutVars/>
      </dgm:prSet>
      <dgm:spPr/>
    </dgm:pt>
    <dgm:pt modelId="{814C5596-D783-4EB4-8D9A-014E5CD87E19}" type="pres">
      <dgm:prSet presAssocID="{CC1B5B90-0902-484F-86E2-52E4FE6E9E68}" presName="FiveNodes_1" presStyleLbl="node1" presStyleIdx="0" presStyleCnt="5">
        <dgm:presLayoutVars>
          <dgm:bulletEnabled val="1"/>
        </dgm:presLayoutVars>
      </dgm:prSet>
      <dgm:spPr/>
    </dgm:pt>
    <dgm:pt modelId="{79630C42-914E-4B55-8592-67E1122880D1}" type="pres">
      <dgm:prSet presAssocID="{CC1B5B90-0902-484F-86E2-52E4FE6E9E68}" presName="FiveNodes_2" presStyleLbl="node1" presStyleIdx="1" presStyleCnt="5">
        <dgm:presLayoutVars>
          <dgm:bulletEnabled val="1"/>
        </dgm:presLayoutVars>
      </dgm:prSet>
      <dgm:spPr/>
    </dgm:pt>
    <dgm:pt modelId="{3B8FC510-E869-4F59-A74A-52AC782E3D95}" type="pres">
      <dgm:prSet presAssocID="{CC1B5B90-0902-484F-86E2-52E4FE6E9E68}" presName="FiveNodes_3" presStyleLbl="node1" presStyleIdx="2" presStyleCnt="5">
        <dgm:presLayoutVars>
          <dgm:bulletEnabled val="1"/>
        </dgm:presLayoutVars>
      </dgm:prSet>
      <dgm:spPr/>
    </dgm:pt>
    <dgm:pt modelId="{C2BFF5FC-36E9-484D-A0D2-D4D55604E03F}" type="pres">
      <dgm:prSet presAssocID="{CC1B5B90-0902-484F-86E2-52E4FE6E9E68}" presName="FiveNodes_4" presStyleLbl="node1" presStyleIdx="3" presStyleCnt="5">
        <dgm:presLayoutVars>
          <dgm:bulletEnabled val="1"/>
        </dgm:presLayoutVars>
      </dgm:prSet>
      <dgm:spPr/>
    </dgm:pt>
    <dgm:pt modelId="{253E1493-79AF-40CE-9AB0-209BBD6FB3FE}" type="pres">
      <dgm:prSet presAssocID="{CC1B5B90-0902-484F-86E2-52E4FE6E9E68}" presName="FiveNodes_5" presStyleLbl="node1" presStyleIdx="4" presStyleCnt="5">
        <dgm:presLayoutVars>
          <dgm:bulletEnabled val="1"/>
        </dgm:presLayoutVars>
      </dgm:prSet>
      <dgm:spPr/>
    </dgm:pt>
    <dgm:pt modelId="{8D1F4B84-1687-4BCB-86DE-6024E11B08A0}" type="pres">
      <dgm:prSet presAssocID="{CC1B5B90-0902-484F-86E2-52E4FE6E9E68}" presName="FiveConn_1-2" presStyleLbl="fgAccFollowNode1" presStyleIdx="0" presStyleCnt="4">
        <dgm:presLayoutVars>
          <dgm:bulletEnabled val="1"/>
        </dgm:presLayoutVars>
      </dgm:prSet>
      <dgm:spPr/>
    </dgm:pt>
    <dgm:pt modelId="{C0FA4C35-86F0-4586-ABA8-032E753E16DB}" type="pres">
      <dgm:prSet presAssocID="{CC1B5B90-0902-484F-86E2-52E4FE6E9E68}" presName="FiveConn_2-3" presStyleLbl="fgAccFollowNode1" presStyleIdx="1" presStyleCnt="4">
        <dgm:presLayoutVars>
          <dgm:bulletEnabled val="1"/>
        </dgm:presLayoutVars>
      </dgm:prSet>
      <dgm:spPr/>
    </dgm:pt>
    <dgm:pt modelId="{290ADC57-7EF4-44A1-B88A-4D16CC7C24C0}" type="pres">
      <dgm:prSet presAssocID="{CC1B5B90-0902-484F-86E2-52E4FE6E9E68}" presName="FiveConn_3-4" presStyleLbl="fgAccFollowNode1" presStyleIdx="2" presStyleCnt="4">
        <dgm:presLayoutVars>
          <dgm:bulletEnabled val="1"/>
        </dgm:presLayoutVars>
      </dgm:prSet>
      <dgm:spPr/>
    </dgm:pt>
    <dgm:pt modelId="{CD052334-4D78-423C-93FF-D8209C2DDFE3}" type="pres">
      <dgm:prSet presAssocID="{CC1B5B90-0902-484F-86E2-52E4FE6E9E68}" presName="FiveConn_4-5" presStyleLbl="fgAccFollowNode1" presStyleIdx="3" presStyleCnt="4">
        <dgm:presLayoutVars>
          <dgm:bulletEnabled val="1"/>
        </dgm:presLayoutVars>
      </dgm:prSet>
      <dgm:spPr/>
    </dgm:pt>
    <dgm:pt modelId="{499AA75D-91B5-485A-AD27-494F8C0AEAF4}" type="pres">
      <dgm:prSet presAssocID="{CC1B5B90-0902-484F-86E2-52E4FE6E9E68}" presName="FiveNodes_1_text" presStyleLbl="node1" presStyleIdx="4" presStyleCnt="5">
        <dgm:presLayoutVars>
          <dgm:bulletEnabled val="1"/>
        </dgm:presLayoutVars>
      </dgm:prSet>
      <dgm:spPr/>
    </dgm:pt>
    <dgm:pt modelId="{3690612C-9C90-41B1-8385-AA4C4CFA6FB5}" type="pres">
      <dgm:prSet presAssocID="{CC1B5B90-0902-484F-86E2-52E4FE6E9E68}" presName="FiveNodes_2_text" presStyleLbl="node1" presStyleIdx="4" presStyleCnt="5">
        <dgm:presLayoutVars>
          <dgm:bulletEnabled val="1"/>
        </dgm:presLayoutVars>
      </dgm:prSet>
      <dgm:spPr/>
    </dgm:pt>
    <dgm:pt modelId="{71ECD851-6AA2-4C6E-A5FD-1DFFF0C21746}" type="pres">
      <dgm:prSet presAssocID="{CC1B5B90-0902-484F-86E2-52E4FE6E9E68}" presName="FiveNodes_3_text" presStyleLbl="node1" presStyleIdx="4" presStyleCnt="5">
        <dgm:presLayoutVars>
          <dgm:bulletEnabled val="1"/>
        </dgm:presLayoutVars>
      </dgm:prSet>
      <dgm:spPr/>
    </dgm:pt>
    <dgm:pt modelId="{58BF8BBD-7D1F-4069-A10C-3C7022BB7F5B}" type="pres">
      <dgm:prSet presAssocID="{CC1B5B90-0902-484F-86E2-52E4FE6E9E68}" presName="FiveNodes_4_text" presStyleLbl="node1" presStyleIdx="4" presStyleCnt="5">
        <dgm:presLayoutVars>
          <dgm:bulletEnabled val="1"/>
        </dgm:presLayoutVars>
      </dgm:prSet>
      <dgm:spPr/>
    </dgm:pt>
    <dgm:pt modelId="{11C17AE1-4E17-457F-84AF-AAF97A4197E2}" type="pres">
      <dgm:prSet presAssocID="{CC1B5B90-0902-484F-86E2-52E4FE6E9E6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6B51B02-7DA7-4A9D-A869-B4B90E5C65C9}" type="presOf" srcId="{9E4BD2EE-B0D3-4858-B370-38C22AF87CA7}" destId="{71ECD851-6AA2-4C6E-A5FD-1DFFF0C21746}" srcOrd="1" destOrd="0" presId="urn:microsoft.com/office/officeart/2005/8/layout/vProcess5"/>
    <dgm:cxn modelId="{E4253203-F2C6-4E69-BB3A-2C1D22267BFA}" srcId="{089E939A-F922-421D-BB39-991395D95BB2}" destId="{C94DE97C-6843-403C-A0FC-399D458F627B}" srcOrd="0" destOrd="0" parTransId="{425FCD7D-5A41-4C5B-B6E3-3C53CDEB535D}" sibTransId="{670ADCA9-C2EA-471F-8141-67A17E6D3165}"/>
    <dgm:cxn modelId="{DCF93B04-76F8-47E4-B71C-4E37CEF39BA4}" type="presOf" srcId="{2A0C329F-FB31-49FE-90C0-D0EDAB62C01A}" destId="{253E1493-79AF-40CE-9AB0-209BBD6FB3FE}" srcOrd="0" destOrd="1" presId="urn:microsoft.com/office/officeart/2005/8/layout/vProcess5"/>
    <dgm:cxn modelId="{A5344206-4053-492E-9704-85C17CB17E52}" type="presOf" srcId="{D59D3C25-50C1-4A3C-89C3-6952D18FB49D}" destId="{11C17AE1-4E17-457F-84AF-AAF97A4197E2}" srcOrd="1" destOrd="2" presId="urn:microsoft.com/office/officeart/2005/8/layout/vProcess5"/>
    <dgm:cxn modelId="{B66D0C0D-1945-4049-BDDD-EB3C0F842D04}" srcId="{C165C2CA-ED13-4FEB-B6BF-AEFC4499D66A}" destId="{2A0C329F-FB31-49FE-90C0-D0EDAB62C01A}" srcOrd="0" destOrd="0" parTransId="{48BCC232-EC1A-4C27-AA15-4C4769ECF277}" sibTransId="{9BB1799B-66E8-4152-8CDB-08296D1CB080}"/>
    <dgm:cxn modelId="{ED615A15-A868-44E5-AB58-FA03ED938EC1}" type="presOf" srcId="{696D52A6-47FE-4E29-A3D7-45FA856494A7}" destId="{79630C42-914E-4B55-8592-67E1122880D1}" srcOrd="0" destOrd="0" presId="urn:microsoft.com/office/officeart/2005/8/layout/vProcess5"/>
    <dgm:cxn modelId="{25900827-8953-4670-9EAF-DBC7697939E2}" type="presOf" srcId="{9E4BD2EE-B0D3-4858-B370-38C22AF87CA7}" destId="{3B8FC510-E869-4F59-A74A-52AC782E3D95}" srcOrd="0" destOrd="0" presId="urn:microsoft.com/office/officeart/2005/8/layout/vProcess5"/>
    <dgm:cxn modelId="{C0A9CC3D-F0D6-401C-A9A5-E3CF5A8A0BFF}" srcId="{C165C2CA-ED13-4FEB-B6BF-AEFC4499D66A}" destId="{D59D3C25-50C1-4A3C-89C3-6952D18FB49D}" srcOrd="1" destOrd="0" parTransId="{2A5AA0AD-8F84-4EE1-ACFF-B06D64F917D1}" sibTransId="{46F9299E-271C-47CE-8667-FFCD24483678}"/>
    <dgm:cxn modelId="{896F0E3F-D5A2-45A8-9CB2-67FAE26AEFD4}" srcId="{CC1B5B90-0902-484F-86E2-52E4FE6E9E68}" destId="{00095926-C138-4996-B572-E29FD032A424}" srcOrd="3" destOrd="0" parTransId="{B8419C56-0CD5-4D9A-8A63-5CA8E153BFE6}" sibTransId="{3BA09F02-2808-48C2-B1C7-D6255E941F1F}"/>
    <dgm:cxn modelId="{2DE98246-35AE-48EB-B551-AE90CF05B618}" type="presOf" srcId="{C94DE97C-6843-403C-A0FC-399D458F627B}" destId="{814C5596-D783-4EB4-8D9A-014E5CD87E19}" srcOrd="0" destOrd="1" presId="urn:microsoft.com/office/officeart/2005/8/layout/vProcess5"/>
    <dgm:cxn modelId="{EC67B866-8712-4B0C-9E55-F30DBFA62D6D}" srcId="{696D52A6-47FE-4E29-A3D7-45FA856494A7}" destId="{641A40A3-5855-4E0A-99B0-02B123FB7119}" srcOrd="1" destOrd="0" parTransId="{D7FFA557-5149-4C9D-A76C-62348E388EED}" sibTransId="{B42E99E0-AEC7-4CBE-BD3D-6AC9EAE3F2EE}"/>
    <dgm:cxn modelId="{9AF71F48-9379-41F0-9617-C3DADD6EF443}" type="presOf" srcId="{D507BAD7-79F3-4222-8852-DD2E059E23BC}" destId="{290ADC57-7EF4-44A1-B88A-4D16CC7C24C0}" srcOrd="0" destOrd="0" presId="urn:microsoft.com/office/officeart/2005/8/layout/vProcess5"/>
    <dgm:cxn modelId="{8291704B-FDC8-4822-8CE4-1F0BDEB6AC2D}" type="presOf" srcId="{5F7AAA72-92B9-42C6-9C41-CF7630A2D4D0}" destId="{C2BFF5FC-36E9-484D-A0D2-D4D55604E03F}" srcOrd="0" destOrd="1" presId="urn:microsoft.com/office/officeart/2005/8/layout/vProcess5"/>
    <dgm:cxn modelId="{046C884B-7B8E-491B-84F6-035810C8C499}" type="presOf" srcId="{0D8A1F0F-8A0F-4307-8267-8402ACB2F033}" destId="{8D1F4B84-1687-4BCB-86DE-6024E11B08A0}" srcOrd="0" destOrd="0" presId="urn:microsoft.com/office/officeart/2005/8/layout/vProcess5"/>
    <dgm:cxn modelId="{2247FF4B-7067-4405-9EF2-A49A7B347BEF}" type="presOf" srcId="{D59D3C25-50C1-4A3C-89C3-6952D18FB49D}" destId="{253E1493-79AF-40CE-9AB0-209BBD6FB3FE}" srcOrd="0" destOrd="2" presId="urn:microsoft.com/office/officeart/2005/8/layout/vProcess5"/>
    <dgm:cxn modelId="{92C7FB4D-791F-4BB4-BDA7-7DBF9DDC0B1C}" type="presOf" srcId="{C94DE97C-6843-403C-A0FC-399D458F627B}" destId="{499AA75D-91B5-485A-AD27-494F8C0AEAF4}" srcOrd="1" destOrd="1" presId="urn:microsoft.com/office/officeart/2005/8/layout/vProcess5"/>
    <dgm:cxn modelId="{5ED4DF6E-68F2-4934-A9B7-2F1E89A4F5E6}" type="presOf" srcId="{00095926-C138-4996-B572-E29FD032A424}" destId="{C2BFF5FC-36E9-484D-A0D2-D4D55604E03F}" srcOrd="0" destOrd="0" presId="urn:microsoft.com/office/officeart/2005/8/layout/vProcess5"/>
    <dgm:cxn modelId="{8CD92D71-D1D9-46A9-91B6-8620F6BC3444}" type="presOf" srcId="{CD28FDFD-72DC-4D3C-8D14-DD5C5CA82BE9}" destId="{71ECD851-6AA2-4C6E-A5FD-1DFFF0C21746}" srcOrd="1" destOrd="1" presId="urn:microsoft.com/office/officeart/2005/8/layout/vProcess5"/>
    <dgm:cxn modelId="{D9290553-EA26-47AF-84BC-EC13E7C08F4A}" srcId="{9E4BD2EE-B0D3-4858-B370-38C22AF87CA7}" destId="{CD28FDFD-72DC-4D3C-8D14-DD5C5CA82BE9}" srcOrd="0" destOrd="0" parTransId="{8DE24C84-0E4B-47EA-B45A-F072F7BECA6C}" sibTransId="{997D8014-1F54-454B-9AF3-FED172C4041E}"/>
    <dgm:cxn modelId="{5B475E53-6A6C-4469-B064-F234169FA070}" type="presOf" srcId="{089E939A-F922-421D-BB39-991395D95BB2}" destId="{814C5596-D783-4EB4-8D9A-014E5CD87E19}" srcOrd="0" destOrd="0" presId="urn:microsoft.com/office/officeart/2005/8/layout/vProcess5"/>
    <dgm:cxn modelId="{63D1D173-3120-4B09-8490-165D0AC5C396}" type="presOf" srcId="{E57D3D99-E819-4027-ABF4-9300E5A63B3B}" destId="{79630C42-914E-4B55-8592-67E1122880D1}" srcOrd="0" destOrd="1" presId="urn:microsoft.com/office/officeart/2005/8/layout/vProcess5"/>
    <dgm:cxn modelId="{C19A4779-FD9C-4131-B2A0-8A925C1FC460}" type="presOf" srcId="{641A40A3-5855-4E0A-99B0-02B123FB7119}" destId="{3690612C-9C90-41B1-8385-AA4C4CFA6FB5}" srcOrd="1" destOrd="2" presId="urn:microsoft.com/office/officeart/2005/8/layout/vProcess5"/>
    <dgm:cxn modelId="{5655867A-3BEB-493A-956F-A2E7FBB22988}" srcId="{696D52A6-47FE-4E29-A3D7-45FA856494A7}" destId="{E57D3D99-E819-4027-ABF4-9300E5A63B3B}" srcOrd="0" destOrd="0" parTransId="{A57164E4-AD7A-478B-A9AF-270120B09998}" sibTransId="{BBDB36F5-14EC-4B58-866E-26CDC8759F56}"/>
    <dgm:cxn modelId="{AB29657F-9A56-470A-A45F-0B6EB957CBB1}" type="presOf" srcId="{CD28FDFD-72DC-4D3C-8D14-DD5C5CA82BE9}" destId="{3B8FC510-E869-4F59-A74A-52AC782E3D95}" srcOrd="0" destOrd="1" presId="urn:microsoft.com/office/officeart/2005/8/layout/vProcess5"/>
    <dgm:cxn modelId="{F15B1C8C-56A2-42DF-8E0B-4D8617CF75D6}" srcId="{00095926-C138-4996-B572-E29FD032A424}" destId="{5F7AAA72-92B9-42C6-9C41-CF7630A2D4D0}" srcOrd="0" destOrd="0" parTransId="{74043B3B-0BA7-47A7-94F9-DBE484F5ACBE}" sibTransId="{4C155C68-F9F8-4AB6-A97D-203767591E6A}"/>
    <dgm:cxn modelId="{A3E2CB92-1E58-443F-8F8E-C02A8DAFCDAD}" type="presOf" srcId="{2A0C329F-FB31-49FE-90C0-D0EDAB62C01A}" destId="{11C17AE1-4E17-457F-84AF-AAF97A4197E2}" srcOrd="1" destOrd="1" presId="urn:microsoft.com/office/officeart/2005/8/layout/vProcess5"/>
    <dgm:cxn modelId="{E3E24597-F23F-4F2F-BA45-D776549E961C}" type="presOf" srcId="{C165C2CA-ED13-4FEB-B6BF-AEFC4499D66A}" destId="{11C17AE1-4E17-457F-84AF-AAF97A4197E2}" srcOrd="1" destOrd="0" presId="urn:microsoft.com/office/officeart/2005/8/layout/vProcess5"/>
    <dgm:cxn modelId="{ABB86798-4536-46AF-A9DB-36CED3A85A7C}" type="presOf" srcId="{E57D3D99-E819-4027-ABF4-9300E5A63B3B}" destId="{3690612C-9C90-41B1-8385-AA4C4CFA6FB5}" srcOrd="1" destOrd="1" presId="urn:microsoft.com/office/officeart/2005/8/layout/vProcess5"/>
    <dgm:cxn modelId="{D87A919A-A07D-4B19-8881-0438B3E2D48C}" type="presOf" srcId="{641A40A3-5855-4E0A-99B0-02B123FB7119}" destId="{79630C42-914E-4B55-8592-67E1122880D1}" srcOrd="0" destOrd="2" presId="urn:microsoft.com/office/officeart/2005/8/layout/vProcess5"/>
    <dgm:cxn modelId="{4FF7C99D-2D9D-4640-BD76-1716CA9A9C62}" type="presOf" srcId="{3BA09F02-2808-48C2-B1C7-D6255E941F1F}" destId="{CD052334-4D78-423C-93FF-D8209C2DDFE3}" srcOrd="0" destOrd="0" presId="urn:microsoft.com/office/officeart/2005/8/layout/vProcess5"/>
    <dgm:cxn modelId="{00EBC69F-FD8F-450A-B545-97709F75B9C4}" type="presOf" srcId="{6E2F9844-DBB2-4778-8095-F6F1704BAC66}" destId="{C0FA4C35-86F0-4586-ABA8-032E753E16DB}" srcOrd="0" destOrd="0" presId="urn:microsoft.com/office/officeart/2005/8/layout/vProcess5"/>
    <dgm:cxn modelId="{E1402DA2-BA9D-49C0-B81A-7EE754BADB41}" type="presOf" srcId="{089E939A-F922-421D-BB39-991395D95BB2}" destId="{499AA75D-91B5-485A-AD27-494F8C0AEAF4}" srcOrd="1" destOrd="0" presId="urn:microsoft.com/office/officeart/2005/8/layout/vProcess5"/>
    <dgm:cxn modelId="{9CE6B5AD-2C2C-45BC-AD9D-A2E8A48C7D9F}" type="presOf" srcId="{CC1B5B90-0902-484F-86E2-52E4FE6E9E68}" destId="{016FBB08-D776-4D6B-B8D1-E3BB8E8723B5}" srcOrd="0" destOrd="0" presId="urn:microsoft.com/office/officeart/2005/8/layout/vProcess5"/>
    <dgm:cxn modelId="{A279EAAE-C0C4-4DF1-B354-872E05C51543}" type="presOf" srcId="{5F7AAA72-92B9-42C6-9C41-CF7630A2D4D0}" destId="{58BF8BBD-7D1F-4069-A10C-3C7022BB7F5B}" srcOrd="1" destOrd="1" presId="urn:microsoft.com/office/officeart/2005/8/layout/vProcess5"/>
    <dgm:cxn modelId="{948D8BB9-6898-47CB-8614-F093A13D4145}" srcId="{CC1B5B90-0902-484F-86E2-52E4FE6E9E68}" destId="{089E939A-F922-421D-BB39-991395D95BB2}" srcOrd="0" destOrd="0" parTransId="{71E08F0C-BB98-443B-B772-95D17FADC26C}" sibTransId="{0D8A1F0F-8A0F-4307-8267-8402ACB2F033}"/>
    <dgm:cxn modelId="{E705B7BC-7BB2-49C5-9535-E3C60D8198F9}" type="presOf" srcId="{00095926-C138-4996-B572-E29FD032A424}" destId="{58BF8BBD-7D1F-4069-A10C-3C7022BB7F5B}" srcOrd="1" destOrd="0" presId="urn:microsoft.com/office/officeart/2005/8/layout/vProcess5"/>
    <dgm:cxn modelId="{0651D4C6-C2A8-4671-ADE0-8FDDA8FF768B}" type="presOf" srcId="{C165C2CA-ED13-4FEB-B6BF-AEFC4499D66A}" destId="{253E1493-79AF-40CE-9AB0-209BBD6FB3FE}" srcOrd="0" destOrd="0" presId="urn:microsoft.com/office/officeart/2005/8/layout/vProcess5"/>
    <dgm:cxn modelId="{7C9FF5DE-D727-441C-96A3-AEDAF5FFCAA3}" type="presOf" srcId="{696D52A6-47FE-4E29-A3D7-45FA856494A7}" destId="{3690612C-9C90-41B1-8385-AA4C4CFA6FB5}" srcOrd="1" destOrd="0" presId="urn:microsoft.com/office/officeart/2005/8/layout/vProcess5"/>
    <dgm:cxn modelId="{5C5DB0E7-4BBA-4FE6-8F39-49401EB0727E}" srcId="{CC1B5B90-0902-484F-86E2-52E4FE6E9E68}" destId="{9E4BD2EE-B0D3-4858-B370-38C22AF87CA7}" srcOrd="2" destOrd="0" parTransId="{38A135D0-35E6-460C-B9A3-8ACF38DB0304}" sibTransId="{D507BAD7-79F3-4222-8852-DD2E059E23BC}"/>
    <dgm:cxn modelId="{E33EDBE8-4E85-4D3F-A4E4-8E04F74362B5}" srcId="{CC1B5B90-0902-484F-86E2-52E4FE6E9E68}" destId="{696D52A6-47FE-4E29-A3D7-45FA856494A7}" srcOrd="1" destOrd="0" parTransId="{0F24EB96-0606-487E-8686-6ACA055C7E7C}" sibTransId="{6E2F9844-DBB2-4778-8095-F6F1704BAC66}"/>
    <dgm:cxn modelId="{4483C9F0-CDAB-4B15-B74A-7A04992D133A}" srcId="{CC1B5B90-0902-484F-86E2-52E4FE6E9E68}" destId="{C165C2CA-ED13-4FEB-B6BF-AEFC4499D66A}" srcOrd="4" destOrd="0" parTransId="{01F0A5F5-D779-4EA9-AF24-49E2A7C78ED4}" sibTransId="{545AC394-B513-4E49-88AF-F459550D564A}"/>
    <dgm:cxn modelId="{57A8B1D2-D3BA-4E84-A9D7-A718881D9FA2}" type="presParOf" srcId="{016FBB08-D776-4D6B-B8D1-E3BB8E8723B5}" destId="{F7EB488D-55AF-4BB5-B229-983B49F294DF}" srcOrd="0" destOrd="0" presId="urn:microsoft.com/office/officeart/2005/8/layout/vProcess5"/>
    <dgm:cxn modelId="{B57D4EF2-3841-40BD-A73A-EE3B256FE55C}" type="presParOf" srcId="{016FBB08-D776-4D6B-B8D1-E3BB8E8723B5}" destId="{814C5596-D783-4EB4-8D9A-014E5CD87E19}" srcOrd="1" destOrd="0" presId="urn:microsoft.com/office/officeart/2005/8/layout/vProcess5"/>
    <dgm:cxn modelId="{3CAD5446-CD6E-41C9-AE4E-AAC2DA21D3FC}" type="presParOf" srcId="{016FBB08-D776-4D6B-B8D1-E3BB8E8723B5}" destId="{79630C42-914E-4B55-8592-67E1122880D1}" srcOrd="2" destOrd="0" presId="urn:microsoft.com/office/officeart/2005/8/layout/vProcess5"/>
    <dgm:cxn modelId="{2EE2E1DD-56C9-438E-85CD-4066C9858E67}" type="presParOf" srcId="{016FBB08-D776-4D6B-B8D1-E3BB8E8723B5}" destId="{3B8FC510-E869-4F59-A74A-52AC782E3D95}" srcOrd="3" destOrd="0" presId="urn:microsoft.com/office/officeart/2005/8/layout/vProcess5"/>
    <dgm:cxn modelId="{52D6CB96-7622-4D07-B657-5E4E26C04AC2}" type="presParOf" srcId="{016FBB08-D776-4D6B-B8D1-E3BB8E8723B5}" destId="{C2BFF5FC-36E9-484D-A0D2-D4D55604E03F}" srcOrd="4" destOrd="0" presId="urn:microsoft.com/office/officeart/2005/8/layout/vProcess5"/>
    <dgm:cxn modelId="{94641C00-5C4B-470A-9C74-B7A81AC2C163}" type="presParOf" srcId="{016FBB08-D776-4D6B-B8D1-E3BB8E8723B5}" destId="{253E1493-79AF-40CE-9AB0-209BBD6FB3FE}" srcOrd="5" destOrd="0" presId="urn:microsoft.com/office/officeart/2005/8/layout/vProcess5"/>
    <dgm:cxn modelId="{42C05915-8F16-4C62-AD4F-FA5D895CE148}" type="presParOf" srcId="{016FBB08-D776-4D6B-B8D1-E3BB8E8723B5}" destId="{8D1F4B84-1687-4BCB-86DE-6024E11B08A0}" srcOrd="6" destOrd="0" presId="urn:microsoft.com/office/officeart/2005/8/layout/vProcess5"/>
    <dgm:cxn modelId="{D7375D05-7680-4FF3-9E79-583902868AEE}" type="presParOf" srcId="{016FBB08-D776-4D6B-B8D1-E3BB8E8723B5}" destId="{C0FA4C35-86F0-4586-ABA8-032E753E16DB}" srcOrd="7" destOrd="0" presId="urn:microsoft.com/office/officeart/2005/8/layout/vProcess5"/>
    <dgm:cxn modelId="{3652DDDA-1E17-4B4C-A711-249FFCC56AF9}" type="presParOf" srcId="{016FBB08-D776-4D6B-B8D1-E3BB8E8723B5}" destId="{290ADC57-7EF4-44A1-B88A-4D16CC7C24C0}" srcOrd="8" destOrd="0" presId="urn:microsoft.com/office/officeart/2005/8/layout/vProcess5"/>
    <dgm:cxn modelId="{39318560-5BE6-4B25-A067-D922470CBD89}" type="presParOf" srcId="{016FBB08-D776-4D6B-B8D1-E3BB8E8723B5}" destId="{CD052334-4D78-423C-93FF-D8209C2DDFE3}" srcOrd="9" destOrd="0" presId="urn:microsoft.com/office/officeart/2005/8/layout/vProcess5"/>
    <dgm:cxn modelId="{2DE5447B-E01E-41C4-8667-2153939B241C}" type="presParOf" srcId="{016FBB08-D776-4D6B-B8D1-E3BB8E8723B5}" destId="{499AA75D-91B5-485A-AD27-494F8C0AEAF4}" srcOrd="10" destOrd="0" presId="urn:microsoft.com/office/officeart/2005/8/layout/vProcess5"/>
    <dgm:cxn modelId="{8F31DBE8-C9F6-49D4-8448-78F92458AD81}" type="presParOf" srcId="{016FBB08-D776-4D6B-B8D1-E3BB8E8723B5}" destId="{3690612C-9C90-41B1-8385-AA4C4CFA6FB5}" srcOrd="11" destOrd="0" presId="urn:microsoft.com/office/officeart/2005/8/layout/vProcess5"/>
    <dgm:cxn modelId="{7FF3CC09-AE16-4EDC-80F0-4FE62ED888CE}" type="presParOf" srcId="{016FBB08-D776-4D6B-B8D1-E3BB8E8723B5}" destId="{71ECD851-6AA2-4C6E-A5FD-1DFFF0C21746}" srcOrd="12" destOrd="0" presId="urn:microsoft.com/office/officeart/2005/8/layout/vProcess5"/>
    <dgm:cxn modelId="{98CA7D82-29E7-4E04-973A-97AE5A99DB6B}" type="presParOf" srcId="{016FBB08-D776-4D6B-B8D1-E3BB8E8723B5}" destId="{58BF8BBD-7D1F-4069-A10C-3C7022BB7F5B}" srcOrd="13" destOrd="0" presId="urn:microsoft.com/office/officeart/2005/8/layout/vProcess5"/>
    <dgm:cxn modelId="{B3AF435B-EA92-42F2-B9AE-8E725B31092E}" type="presParOf" srcId="{016FBB08-D776-4D6B-B8D1-E3BB8E8723B5}" destId="{11C17AE1-4E17-457F-84AF-AAF97A4197E2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F71CC-8C13-4B47-8BB2-21E516DAB8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05F65F-4291-464F-9A00-9D44E47EE39E}">
      <dgm:prSet phldrT="[Text]" phldr="0" custT="1"/>
      <dgm:spPr/>
      <dgm:t>
        <a:bodyPr/>
        <a:lstStyle/>
        <a:p>
          <a:r>
            <a:rPr lang="en-GB" sz="1800" dirty="0"/>
            <a:t>22 Interviews </a:t>
          </a:r>
        </a:p>
        <a:p>
          <a:r>
            <a:rPr lang="en-GB" sz="1800" dirty="0"/>
            <a:t>20 clients, 2 staff members</a:t>
          </a:r>
        </a:p>
      </dgm:t>
    </dgm:pt>
    <dgm:pt modelId="{6484FA49-0ECA-49C6-86B0-2C9529AF9969}" type="parTrans" cxnId="{4B6F2DC6-A54A-4D95-86D9-6AC4E25EFDA3}">
      <dgm:prSet/>
      <dgm:spPr/>
      <dgm:t>
        <a:bodyPr/>
        <a:lstStyle/>
        <a:p>
          <a:endParaRPr lang="en-GB" sz="2000"/>
        </a:p>
      </dgm:t>
    </dgm:pt>
    <dgm:pt modelId="{FECA4312-565C-43CE-91EC-4917C1D02441}" type="sibTrans" cxnId="{4B6F2DC6-A54A-4D95-86D9-6AC4E25EFDA3}">
      <dgm:prSet custT="1"/>
      <dgm:spPr/>
      <dgm:t>
        <a:bodyPr/>
        <a:lstStyle/>
        <a:p>
          <a:endParaRPr lang="en-GB" sz="1200"/>
        </a:p>
      </dgm:t>
    </dgm:pt>
    <dgm:pt modelId="{3365845A-D475-4542-A3AE-161E976DC1A8}">
      <dgm:prSet phldrT="[Text]" phldr="0" custT="1"/>
      <dgm:spPr/>
      <dgm:t>
        <a:bodyPr/>
        <a:lstStyle/>
        <a:p>
          <a:r>
            <a:rPr lang="en-GB" sz="1450" dirty="0"/>
            <a:t>Transcription</a:t>
          </a:r>
        </a:p>
      </dgm:t>
    </dgm:pt>
    <dgm:pt modelId="{56B88211-444B-4938-8CEB-8CD524BF36C0}" type="parTrans" cxnId="{480264CF-868F-41E3-9A96-E1A6D9D4100F}">
      <dgm:prSet/>
      <dgm:spPr/>
      <dgm:t>
        <a:bodyPr/>
        <a:lstStyle/>
        <a:p>
          <a:endParaRPr lang="en-GB" sz="2000"/>
        </a:p>
      </dgm:t>
    </dgm:pt>
    <dgm:pt modelId="{7FBD5310-7FE6-46C7-AF28-28AEF589562D}" type="sibTrans" cxnId="{480264CF-868F-41E3-9A96-E1A6D9D4100F}">
      <dgm:prSet custT="1"/>
      <dgm:spPr/>
      <dgm:t>
        <a:bodyPr/>
        <a:lstStyle/>
        <a:p>
          <a:endParaRPr lang="en-GB" sz="1200"/>
        </a:p>
      </dgm:t>
    </dgm:pt>
    <dgm:pt modelId="{A8FD1D99-C667-4129-B831-14F6778B6C05}">
      <dgm:prSet phldrT="[Text]" phldr="0" custT="1"/>
      <dgm:spPr/>
      <dgm:t>
        <a:bodyPr/>
        <a:lstStyle/>
        <a:p>
          <a:r>
            <a:rPr lang="en-GB" sz="1500" dirty="0"/>
            <a:t>Independent Coding </a:t>
          </a:r>
        </a:p>
        <a:p>
          <a:r>
            <a:rPr lang="en-GB" sz="1500" dirty="0"/>
            <a:t>By 6 researchers</a:t>
          </a:r>
        </a:p>
      </dgm:t>
    </dgm:pt>
    <dgm:pt modelId="{CB871551-703E-44CA-9597-18AD89EE5FC3}" type="parTrans" cxnId="{35AA7930-656E-402C-8BEA-62DF31EE8553}">
      <dgm:prSet/>
      <dgm:spPr/>
      <dgm:t>
        <a:bodyPr/>
        <a:lstStyle/>
        <a:p>
          <a:endParaRPr lang="en-GB" sz="2000"/>
        </a:p>
      </dgm:t>
    </dgm:pt>
    <dgm:pt modelId="{8833BA82-127C-4E39-9E3E-7E9DE440C881}" type="sibTrans" cxnId="{35AA7930-656E-402C-8BEA-62DF31EE8553}">
      <dgm:prSet custT="1"/>
      <dgm:spPr/>
      <dgm:t>
        <a:bodyPr/>
        <a:lstStyle/>
        <a:p>
          <a:endParaRPr lang="en-GB" sz="1200"/>
        </a:p>
      </dgm:t>
    </dgm:pt>
    <dgm:pt modelId="{8A2B459F-2465-423B-93C8-52FADB883AA6}">
      <dgm:prSet custT="1"/>
      <dgm:spPr/>
      <dgm:t>
        <a:bodyPr/>
        <a:lstStyle/>
        <a:p>
          <a:r>
            <a:rPr lang="en-GB" sz="1600" dirty="0"/>
            <a:t>Cross-Checking </a:t>
          </a:r>
        </a:p>
      </dgm:t>
    </dgm:pt>
    <dgm:pt modelId="{69113B61-F18C-47F7-A1DE-889E923B4072}" type="parTrans" cxnId="{17A5E598-EF8B-4BBF-B0C5-12A6B907A715}">
      <dgm:prSet/>
      <dgm:spPr/>
      <dgm:t>
        <a:bodyPr/>
        <a:lstStyle/>
        <a:p>
          <a:endParaRPr lang="en-GB" sz="2000"/>
        </a:p>
      </dgm:t>
    </dgm:pt>
    <dgm:pt modelId="{8A65BE97-BA36-4E13-8B33-EAFE9B5D4C6E}" type="sibTrans" cxnId="{17A5E598-EF8B-4BBF-B0C5-12A6B907A715}">
      <dgm:prSet custT="1"/>
      <dgm:spPr/>
      <dgm:t>
        <a:bodyPr/>
        <a:lstStyle/>
        <a:p>
          <a:endParaRPr lang="en-GB" sz="1200"/>
        </a:p>
      </dgm:t>
    </dgm:pt>
    <dgm:pt modelId="{6BAAB9A2-C79E-4143-B1A1-C90260962103}">
      <dgm:prSet custT="1"/>
      <dgm:spPr/>
      <dgm:t>
        <a:bodyPr/>
        <a:lstStyle/>
        <a:p>
          <a:r>
            <a:rPr lang="en-GB" sz="1600" dirty="0"/>
            <a:t>Shared Codebook</a:t>
          </a:r>
        </a:p>
      </dgm:t>
    </dgm:pt>
    <dgm:pt modelId="{5751474E-61B1-4120-ACF1-FE7E5D2FB70C}" type="parTrans" cxnId="{4B46D6F8-A4C9-4C66-BD19-70DC19792E67}">
      <dgm:prSet/>
      <dgm:spPr/>
      <dgm:t>
        <a:bodyPr/>
        <a:lstStyle/>
        <a:p>
          <a:endParaRPr lang="en-GB" sz="2000"/>
        </a:p>
      </dgm:t>
    </dgm:pt>
    <dgm:pt modelId="{9980E05F-5485-4998-B1B8-B0D3A488C1F2}" type="sibTrans" cxnId="{4B46D6F8-A4C9-4C66-BD19-70DC19792E67}">
      <dgm:prSet custT="1"/>
      <dgm:spPr/>
      <dgm:t>
        <a:bodyPr/>
        <a:lstStyle/>
        <a:p>
          <a:endParaRPr lang="en-GB" sz="1200"/>
        </a:p>
      </dgm:t>
    </dgm:pt>
    <dgm:pt modelId="{90564321-BBB2-4E39-8A0F-CE485C0F11C8}">
      <dgm:prSet custT="1"/>
      <dgm:spPr/>
      <dgm:t>
        <a:bodyPr/>
        <a:lstStyle/>
        <a:p>
          <a:r>
            <a:rPr lang="en-GB" sz="1600" dirty="0"/>
            <a:t>Team Discussion</a:t>
          </a:r>
        </a:p>
      </dgm:t>
    </dgm:pt>
    <dgm:pt modelId="{7A3A7755-76A5-47E8-8E2C-AA46101F081B}" type="parTrans" cxnId="{C0A8AEA1-E74C-4366-951A-AFEE59568389}">
      <dgm:prSet/>
      <dgm:spPr/>
      <dgm:t>
        <a:bodyPr/>
        <a:lstStyle/>
        <a:p>
          <a:endParaRPr lang="en-GB" sz="2000"/>
        </a:p>
      </dgm:t>
    </dgm:pt>
    <dgm:pt modelId="{FB9E9CA9-CE72-4AAD-B98E-43D629D926ED}" type="sibTrans" cxnId="{C0A8AEA1-E74C-4366-951A-AFEE59568389}">
      <dgm:prSet custT="1"/>
      <dgm:spPr/>
      <dgm:t>
        <a:bodyPr/>
        <a:lstStyle/>
        <a:p>
          <a:endParaRPr lang="en-GB" sz="1200"/>
        </a:p>
      </dgm:t>
    </dgm:pt>
    <dgm:pt modelId="{FBBC5B61-75DB-4498-B359-87C3F7EA76CE}">
      <dgm:prSet custT="1"/>
      <dgm:spPr/>
      <dgm:t>
        <a:bodyPr/>
        <a:lstStyle/>
        <a:p>
          <a:r>
            <a:rPr lang="en-GB" sz="1600" dirty="0"/>
            <a:t>Final Themes</a:t>
          </a:r>
        </a:p>
      </dgm:t>
    </dgm:pt>
    <dgm:pt modelId="{16A00432-F0EC-4691-9EAE-D7356490D178}" type="parTrans" cxnId="{3A5B6DC8-91CF-4011-A399-BB51A4E95AEC}">
      <dgm:prSet/>
      <dgm:spPr/>
      <dgm:t>
        <a:bodyPr/>
        <a:lstStyle/>
        <a:p>
          <a:endParaRPr lang="en-GB" sz="2000"/>
        </a:p>
      </dgm:t>
    </dgm:pt>
    <dgm:pt modelId="{FE9F6A6E-97C8-4A5D-9DC6-7E25682FD714}" type="sibTrans" cxnId="{3A5B6DC8-91CF-4011-A399-BB51A4E95AEC}">
      <dgm:prSet/>
      <dgm:spPr/>
      <dgm:t>
        <a:bodyPr/>
        <a:lstStyle/>
        <a:p>
          <a:endParaRPr lang="en-GB" sz="2000"/>
        </a:p>
      </dgm:t>
    </dgm:pt>
    <dgm:pt modelId="{EA760754-A5B4-4BCE-95A8-DC5AD1908A24}" type="pres">
      <dgm:prSet presAssocID="{8D0F71CC-8C13-4B47-8BB2-21E516DAB83F}" presName="Name0" presStyleCnt="0">
        <dgm:presLayoutVars>
          <dgm:dir/>
          <dgm:resizeHandles val="exact"/>
        </dgm:presLayoutVars>
      </dgm:prSet>
      <dgm:spPr/>
    </dgm:pt>
    <dgm:pt modelId="{2AEC462A-D007-4ED8-9E7B-2C78BCC8A4FE}" type="pres">
      <dgm:prSet presAssocID="{7105F65F-4291-464F-9A00-9D44E47EE39E}" presName="node" presStyleLbl="node1" presStyleIdx="0" presStyleCnt="7">
        <dgm:presLayoutVars>
          <dgm:bulletEnabled val="1"/>
        </dgm:presLayoutVars>
      </dgm:prSet>
      <dgm:spPr/>
    </dgm:pt>
    <dgm:pt modelId="{10429B42-1B6D-482E-9B99-DECE0AD3F252}" type="pres">
      <dgm:prSet presAssocID="{FECA4312-565C-43CE-91EC-4917C1D02441}" presName="sibTrans" presStyleLbl="sibTrans2D1" presStyleIdx="0" presStyleCnt="6"/>
      <dgm:spPr/>
    </dgm:pt>
    <dgm:pt modelId="{B1AFA82C-359C-4F59-B0E0-133A1DD63E39}" type="pres">
      <dgm:prSet presAssocID="{FECA4312-565C-43CE-91EC-4917C1D02441}" presName="connectorText" presStyleLbl="sibTrans2D1" presStyleIdx="0" presStyleCnt="6"/>
      <dgm:spPr/>
    </dgm:pt>
    <dgm:pt modelId="{7E2A5AF1-CE33-4E8D-B366-9A31CA3BB0AF}" type="pres">
      <dgm:prSet presAssocID="{3365845A-D475-4542-A3AE-161E976DC1A8}" presName="node" presStyleLbl="node1" presStyleIdx="1" presStyleCnt="7">
        <dgm:presLayoutVars>
          <dgm:bulletEnabled val="1"/>
        </dgm:presLayoutVars>
      </dgm:prSet>
      <dgm:spPr/>
    </dgm:pt>
    <dgm:pt modelId="{159489CD-CAB7-4EBF-B671-78D8D6914447}" type="pres">
      <dgm:prSet presAssocID="{7FBD5310-7FE6-46C7-AF28-28AEF589562D}" presName="sibTrans" presStyleLbl="sibTrans2D1" presStyleIdx="1" presStyleCnt="6"/>
      <dgm:spPr/>
    </dgm:pt>
    <dgm:pt modelId="{FBFC003E-E20B-40C6-8336-6D5DEE30D31D}" type="pres">
      <dgm:prSet presAssocID="{7FBD5310-7FE6-46C7-AF28-28AEF589562D}" presName="connectorText" presStyleLbl="sibTrans2D1" presStyleIdx="1" presStyleCnt="6"/>
      <dgm:spPr/>
    </dgm:pt>
    <dgm:pt modelId="{57ADD562-7437-491D-AA80-0CE3EE01FF11}" type="pres">
      <dgm:prSet presAssocID="{A8FD1D99-C667-4129-B831-14F6778B6C05}" presName="node" presStyleLbl="node1" presStyleIdx="2" presStyleCnt="7">
        <dgm:presLayoutVars>
          <dgm:bulletEnabled val="1"/>
        </dgm:presLayoutVars>
      </dgm:prSet>
      <dgm:spPr/>
    </dgm:pt>
    <dgm:pt modelId="{EEFC8960-1E2A-46FC-AA47-88BD727F9313}" type="pres">
      <dgm:prSet presAssocID="{8833BA82-127C-4E39-9E3E-7E9DE440C881}" presName="sibTrans" presStyleLbl="sibTrans2D1" presStyleIdx="2" presStyleCnt="6"/>
      <dgm:spPr/>
    </dgm:pt>
    <dgm:pt modelId="{A3FBC7BC-9910-4B65-8B7E-625916149156}" type="pres">
      <dgm:prSet presAssocID="{8833BA82-127C-4E39-9E3E-7E9DE440C881}" presName="connectorText" presStyleLbl="sibTrans2D1" presStyleIdx="2" presStyleCnt="6"/>
      <dgm:spPr/>
    </dgm:pt>
    <dgm:pt modelId="{89B16814-A508-45E0-9F44-2E43617B354E}" type="pres">
      <dgm:prSet presAssocID="{8A2B459F-2465-423B-93C8-52FADB883AA6}" presName="node" presStyleLbl="node1" presStyleIdx="3" presStyleCnt="7">
        <dgm:presLayoutVars>
          <dgm:bulletEnabled val="1"/>
        </dgm:presLayoutVars>
      </dgm:prSet>
      <dgm:spPr/>
    </dgm:pt>
    <dgm:pt modelId="{5FE6CF31-32EF-4B4B-94D1-B8DD515BDD76}" type="pres">
      <dgm:prSet presAssocID="{8A65BE97-BA36-4E13-8B33-EAFE9B5D4C6E}" presName="sibTrans" presStyleLbl="sibTrans2D1" presStyleIdx="3" presStyleCnt="6"/>
      <dgm:spPr/>
    </dgm:pt>
    <dgm:pt modelId="{636E047D-8E84-4202-B797-D6DEE75DB034}" type="pres">
      <dgm:prSet presAssocID="{8A65BE97-BA36-4E13-8B33-EAFE9B5D4C6E}" presName="connectorText" presStyleLbl="sibTrans2D1" presStyleIdx="3" presStyleCnt="6"/>
      <dgm:spPr/>
    </dgm:pt>
    <dgm:pt modelId="{927E2B20-2F01-4C30-932C-4963F87A4DF9}" type="pres">
      <dgm:prSet presAssocID="{6BAAB9A2-C79E-4143-B1A1-C90260962103}" presName="node" presStyleLbl="node1" presStyleIdx="4" presStyleCnt="7">
        <dgm:presLayoutVars>
          <dgm:bulletEnabled val="1"/>
        </dgm:presLayoutVars>
      </dgm:prSet>
      <dgm:spPr/>
    </dgm:pt>
    <dgm:pt modelId="{DFBB3B46-56C7-4F50-8F3A-68AC92FA4826}" type="pres">
      <dgm:prSet presAssocID="{9980E05F-5485-4998-B1B8-B0D3A488C1F2}" presName="sibTrans" presStyleLbl="sibTrans2D1" presStyleIdx="4" presStyleCnt="6"/>
      <dgm:spPr/>
    </dgm:pt>
    <dgm:pt modelId="{39E9170E-3E2C-4CAD-B1F5-9FE8258C0791}" type="pres">
      <dgm:prSet presAssocID="{9980E05F-5485-4998-B1B8-B0D3A488C1F2}" presName="connectorText" presStyleLbl="sibTrans2D1" presStyleIdx="4" presStyleCnt="6"/>
      <dgm:spPr/>
    </dgm:pt>
    <dgm:pt modelId="{D823826D-0717-4CD5-9C8F-80EDDAC92BEE}" type="pres">
      <dgm:prSet presAssocID="{90564321-BBB2-4E39-8A0F-CE485C0F11C8}" presName="node" presStyleLbl="node1" presStyleIdx="5" presStyleCnt="7">
        <dgm:presLayoutVars>
          <dgm:bulletEnabled val="1"/>
        </dgm:presLayoutVars>
      </dgm:prSet>
      <dgm:spPr/>
    </dgm:pt>
    <dgm:pt modelId="{4D6B5FD2-8341-477F-B950-9EB12E943986}" type="pres">
      <dgm:prSet presAssocID="{FB9E9CA9-CE72-4AAD-B98E-43D629D926ED}" presName="sibTrans" presStyleLbl="sibTrans2D1" presStyleIdx="5" presStyleCnt="6"/>
      <dgm:spPr/>
    </dgm:pt>
    <dgm:pt modelId="{386E4F3B-B74D-4730-90D1-F283C205F8A5}" type="pres">
      <dgm:prSet presAssocID="{FB9E9CA9-CE72-4AAD-B98E-43D629D926ED}" presName="connectorText" presStyleLbl="sibTrans2D1" presStyleIdx="5" presStyleCnt="6"/>
      <dgm:spPr/>
    </dgm:pt>
    <dgm:pt modelId="{3DDA6C95-182E-4684-8A5E-BA4F43A46340}" type="pres">
      <dgm:prSet presAssocID="{FBBC5B61-75DB-4498-B359-87C3F7EA76CE}" presName="node" presStyleLbl="node1" presStyleIdx="6" presStyleCnt="7">
        <dgm:presLayoutVars>
          <dgm:bulletEnabled val="1"/>
        </dgm:presLayoutVars>
      </dgm:prSet>
      <dgm:spPr/>
    </dgm:pt>
  </dgm:ptLst>
  <dgm:cxnLst>
    <dgm:cxn modelId="{7E7A6710-DAF0-41CB-84BA-7F14758A5EA3}" type="presOf" srcId="{6BAAB9A2-C79E-4143-B1A1-C90260962103}" destId="{927E2B20-2F01-4C30-932C-4963F87A4DF9}" srcOrd="0" destOrd="0" presId="urn:microsoft.com/office/officeart/2005/8/layout/process1"/>
    <dgm:cxn modelId="{7E5C3424-45EB-494C-9EFF-55F76015AF27}" type="presOf" srcId="{8A65BE97-BA36-4E13-8B33-EAFE9B5D4C6E}" destId="{636E047D-8E84-4202-B797-D6DEE75DB034}" srcOrd="1" destOrd="0" presId="urn:microsoft.com/office/officeart/2005/8/layout/process1"/>
    <dgm:cxn modelId="{35AA7930-656E-402C-8BEA-62DF31EE8553}" srcId="{8D0F71CC-8C13-4B47-8BB2-21E516DAB83F}" destId="{A8FD1D99-C667-4129-B831-14F6778B6C05}" srcOrd="2" destOrd="0" parTransId="{CB871551-703E-44CA-9597-18AD89EE5FC3}" sibTransId="{8833BA82-127C-4E39-9E3E-7E9DE440C881}"/>
    <dgm:cxn modelId="{08BC0446-72EC-400C-9204-F2FEB6B6EF05}" type="presOf" srcId="{9980E05F-5485-4998-B1B8-B0D3A488C1F2}" destId="{DFBB3B46-56C7-4F50-8F3A-68AC92FA4826}" srcOrd="0" destOrd="0" presId="urn:microsoft.com/office/officeart/2005/8/layout/process1"/>
    <dgm:cxn modelId="{6017824E-3222-410C-BB11-0FEF9BEFD9DA}" type="presOf" srcId="{90564321-BBB2-4E39-8A0F-CE485C0F11C8}" destId="{D823826D-0717-4CD5-9C8F-80EDDAC92BEE}" srcOrd="0" destOrd="0" presId="urn:microsoft.com/office/officeart/2005/8/layout/process1"/>
    <dgm:cxn modelId="{C8EC674F-140D-4F07-A46A-6593FAB28E4B}" type="presOf" srcId="{FECA4312-565C-43CE-91EC-4917C1D02441}" destId="{10429B42-1B6D-482E-9B99-DECE0AD3F252}" srcOrd="0" destOrd="0" presId="urn:microsoft.com/office/officeart/2005/8/layout/process1"/>
    <dgm:cxn modelId="{E13E7278-0EAF-401B-8401-477C2F5A9EC1}" type="presOf" srcId="{7FBD5310-7FE6-46C7-AF28-28AEF589562D}" destId="{FBFC003E-E20B-40C6-8336-6D5DEE30D31D}" srcOrd="1" destOrd="0" presId="urn:microsoft.com/office/officeart/2005/8/layout/process1"/>
    <dgm:cxn modelId="{4EB51988-95D0-4D1D-B1D3-663FA58F9F1D}" type="presOf" srcId="{7105F65F-4291-464F-9A00-9D44E47EE39E}" destId="{2AEC462A-D007-4ED8-9E7B-2C78BCC8A4FE}" srcOrd="0" destOrd="0" presId="urn:microsoft.com/office/officeart/2005/8/layout/process1"/>
    <dgm:cxn modelId="{9E792B90-3F8E-4142-B509-01BBFC9FFD6B}" type="presOf" srcId="{9980E05F-5485-4998-B1B8-B0D3A488C1F2}" destId="{39E9170E-3E2C-4CAD-B1F5-9FE8258C0791}" srcOrd="1" destOrd="0" presId="urn:microsoft.com/office/officeart/2005/8/layout/process1"/>
    <dgm:cxn modelId="{6AF19F92-FB5E-4870-BBA8-002FB6724B20}" type="presOf" srcId="{3365845A-D475-4542-A3AE-161E976DC1A8}" destId="{7E2A5AF1-CE33-4E8D-B366-9A31CA3BB0AF}" srcOrd="0" destOrd="0" presId="urn:microsoft.com/office/officeart/2005/8/layout/process1"/>
    <dgm:cxn modelId="{17A5E598-EF8B-4BBF-B0C5-12A6B907A715}" srcId="{8D0F71CC-8C13-4B47-8BB2-21E516DAB83F}" destId="{8A2B459F-2465-423B-93C8-52FADB883AA6}" srcOrd="3" destOrd="0" parTransId="{69113B61-F18C-47F7-A1DE-889E923B4072}" sibTransId="{8A65BE97-BA36-4E13-8B33-EAFE9B5D4C6E}"/>
    <dgm:cxn modelId="{C0A8AEA1-E74C-4366-951A-AFEE59568389}" srcId="{8D0F71CC-8C13-4B47-8BB2-21E516DAB83F}" destId="{90564321-BBB2-4E39-8A0F-CE485C0F11C8}" srcOrd="5" destOrd="0" parTransId="{7A3A7755-76A5-47E8-8E2C-AA46101F081B}" sibTransId="{FB9E9CA9-CE72-4AAD-B98E-43D629D926ED}"/>
    <dgm:cxn modelId="{95C965A4-97C2-422A-81A4-F438196FF7A5}" type="presOf" srcId="{8833BA82-127C-4E39-9E3E-7E9DE440C881}" destId="{A3FBC7BC-9910-4B65-8B7E-625916149156}" srcOrd="1" destOrd="0" presId="urn:microsoft.com/office/officeart/2005/8/layout/process1"/>
    <dgm:cxn modelId="{B7849FAC-BC08-4405-BBD1-9A9E9AACA770}" type="presOf" srcId="{8A65BE97-BA36-4E13-8B33-EAFE9B5D4C6E}" destId="{5FE6CF31-32EF-4B4B-94D1-B8DD515BDD76}" srcOrd="0" destOrd="0" presId="urn:microsoft.com/office/officeart/2005/8/layout/process1"/>
    <dgm:cxn modelId="{487759AD-8B4F-477D-B092-657FBF11C4C7}" type="presOf" srcId="{FBBC5B61-75DB-4498-B359-87C3F7EA76CE}" destId="{3DDA6C95-182E-4684-8A5E-BA4F43A46340}" srcOrd="0" destOrd="0" presId="urn:microsoft.com/office/officeart/2005/8/layout/process1"/>
    <dgm:cxn modelId="{9790AAAD-53DD-409E-9574-2ECCB37F51DD}" type="presOf" srcId="{7FBD5310-7FE6-46C7-AF28-28AEF589562D}" destId="{159489CD-CAB7-4EBF-B671-78D8D6914447}" srcOrd="0" destOrd="0" presId="urn:microsoft.com/office/officeart/2005/8/layout/process1"/>
    <dgm:cxn modelId="{39FDFAB1-DCEC-499B-B68B-2613E77EFD00}" type="presOf" srcId="{FB9E9CA9-CE72-4AAD-B98E-43D629D926ED}" destId="{386E4F3B-B74D-4730-90D1-F283C205F8A5}" srcOrd="1" destOrd="0" presId="urn:microsoft.com/office/officeart/2005/8/layout/process1"/>
    <dgm:cxn modelId="{65CDB0C4-4E9D-43A4-A768-D892C870B28B}" type="presOf" srcId="{A8FD1D99-C667-4129-B831-14F6778B6C05}" destId="{57ADD562-7437-491D-AA80-0CE3EE01FF11}" srcOrd="0" destOrd="0" presId="urn:microsoft.com/office/officeart/2005/8/layout/process1"/>
    <dgm:cxn modelId="{4B6F2DC6-A54A-4D95-86D9-6AC4E25EFDA3}" srcId="{8D0F71CC-8C13-4B47-8BB2-21E516DAB83F}" destId="{7105F65F-4291-464F-9A00-9D44E47EE39E}" srcOrd="0" destOrd="0" parTransId="{6484FA49-0ECA-49C6-86B0-2C9529AF9969}" sibTransId="{FECA4312-565C-43CE-91EC-4917C1D02441}"/>
    <dgm:cxn modelId="{3A5B6DC8-91CF-4011-A399-BB51A4E95AEC}" srcId="{8D0F71CC-8C13-4B47-8BB2-21E516DAB83F}" destId="{FBBC5B61-75DB-4498-B359-87C3F7EA76CE}" srcOrd="6" destOrd="0" parTransId="{16A00432-F0EC-4691-9EAE-D7356490D178}" sibTransId="{FE9F6A6E-97C8-4A5D-9DC6-7E25682FD714}"/>
    <dgm:cxn modelId="{480264CF-868F-41E3-9A96-E1A6D9D4100F}" srcId="{8D0F71CC-8C13-4B47-8BB2-21E516DAB83F}" destId="{3365845A-D475-4542-A3AE-161E976DC1A8}" srcOrd="1" destOrd="0" parTransId="{56B88211-444B-4938-8CEB-8CD524BF36C0}" sibTransId="{7FBD5310-7FE6-46C7-AF28-28AEF589562D}"/>
    <dgm:cxn modelId="{5BB597D3-A0FD-4DB0-8E3F-FFD563AF7802}" type="presOf" srcId="{FECA4312-565C-43CE-91EC-4917C1D02441}" destId="{B1AFA82C-359C-4F59-B0E0-133A1DD63E39}" srcOrd="1" destOrd="0" presId="urn:microsoft.com/office/officeart/2005/8/layout/process1"/>
    <dgm:cxn modelId="{1EBCB5E8-94FB-4781-8140-1B6A84E8F5FA}" type="presOf" srcId="{8A2B459F-2465-423B-93C8-52FADB883AA6}" destId="{89B16814-A508-45E0-9F44-2E43617B354E}" srcOrd="0" destOrd="0" presId="urn:microsoft.com/office/officeart/2005/8/layout/process1"/>
    <dgm:cxn modelId="{22009BF0-D981-4938-9A36-AD26471B195C}" type="presOf" srcId="{8833BA82-127C-4E39-9E3E-7E9DE440C881}" destId="{EEFC8960-1E2A-46FC-AA47-88BD727F9313}" srcOrd="0" destOrd="0" presId="urn:microsoft.com/office/officeart/2005/8/layout/process1"/>
    <dgm:cxn modelId="{18F413F4-C0FB-423C-9C46-68EF63AFCCE2}" type="presOf" srcId="{8D0F71CC-8C13-4B47-8BB2-21E516DAB83F}" destId="{EA760754-A5B4-4BCE-95A8-DC5AD1908A24}" srcOrd="0" destOrd="0" presId="urn:microsoft.com/office/officeart/2005/8/layout/process1"/>
    <dgm:cxn modelId="{4B46D6F8-A4C9-4C66-BD19-70DC19792E67}" srcId="{8D0F71CC-8C13-4B47-8BB2-21E516DAB83F}" destId="{6BAAB9A2-C79E-4143-B1A1-C90260962103}" srcOrd="4" destOrd="0" parTransId="{5751474E-61B1-4120-ACF1-FE7E5D2FB70C}" sibTransId="{9980E05F-5485-4998-B1B8-B0D3A488C1F2}"/>
    <dgm:cxn modelId="{AD92CFFC-A82C-4DFE-9821-85D12C7FBB14}" type="presOf" srcId="{FB9E9CA9-CE72-4AAD-B98E-43D629D926ED}" destId="{4D6B5FD2-8341-477F-B950-9EB12E943986}" srcOrd="0" destOrd="0" presId="urn:microsoft.com/office/officeart/2005/8/layout/process1"/>
    <dgm:cxn modelId="{B8B1E3E4-C9F3-4D8E-A233-7092155B3CA8}" type="presParOf" srcId="{EA760754-A5B4-4BCE-95A8-DC5AD1908A24}" destId="{2AEC462A-D007-4ED8-9E7B-2C78BCC8A4FE}" srcOrd="0" destOrd="0" presId="urn:microsoft.com/office/officeart/2005/8/layout/process1"/>
    <dgm:cxn modelId="{7DDF9197-0D8D-4660-A91A-9EEFE1C516DA}" type="presParOf" srcId="{EA760754-A5B4-4BCE-95A8-DC5AD1908A24}" destId="{10429B42-1B6D-482E-9B99-DECE0AD3F252}" srcOrd="1" destOrd="0" presId="urn:microsoft.com/office/officeart/2005/8/layout/process1"/>
    <dgm:cxn modelId="{2BF6412C-C86F-4613-AE2B-BB67EE69D999}" type="presParOf" srcId="{10429B42-1B6D-482E-9B99-DECE0AD3F252}" destId="{B1AFA82C-359C-4F59-B0E0-133A1DD63E39}" srcOrd="0" destOrd="0" presId="urn:microsoft.com/office/officeart/2005/8/layout/process1"/>
    <dgm:cxn modelId="{50300F62-D1B3-4A1F-BAE7-6713EF2CF38E}" type="presParOf" srcId="{EA760754-A5B4-4BCE-95A8-DC5AD1908A24}" destId="{7E2A5AF1-CE33-4E8D-B366-9A31CA3BB0AF}" srcOrd="2" destOrd="0" presId="urn:microsoft.com/office/officeart/2005/8/layout/process1"/>
    <dgm:cxn modelId="{FFE66917-B7AD-42E4-8C76-255B336CCBD3}" type="presParOf" srcId="{EA760754-A5B4-4BCE-95A8-DC5AD1908A24}" destId="{159489CD-CAB7-4EBF-B671-78D8D6914447}" srcOrd="3" destOrd="0" presId="urn:microsoft.com/office/officeart/2005/8/layout/process1"/>
    <dgm:cxn modelId="{3FC7A2D1-BB6B-483F-A454-84101C31961F}" type="presParOf" srcId="{159489CD-CAB7-4EBF-B671-78D8D6914447}" destId="{FBFC003E-E20B-40C6-8336-6D5DEE30D31D}" srcOrd="0" destOrd="0" presId="urn:microsoft.com/office/officeart/2005/8/layout/process1"/>
    <dgm:cxn modelId="{CBA9E1F2-0CC0-41CD-813E-F8B9F0F109AB}" type="presParOf" srcId="{EA760754-A5B4-4BCE-95A8-DC5AD1908A24}" destId="{57ADD562-7437-491D-AA80-0CE3EE01FF11}" srcOrd="4" destOrd="0" presId="urn:microsoft.com/office/officeart/2005/8/layout/process1"/>
    <dgm:cxn modelId="{147B061B-0E68-4486-83A5-F478376D94CE}" type="presParOf" srcId="{EA760754-A5B4-4BCE-95A8-DC5AD1908A24}" destId="{EEFC8960-1E2A-46FC-AA47-88BD727F9313}" srcOrd="5" destOrd="0" presId="urn:microsoft.com/office/officeart/2005/8/layout/process1"/>
    <dgm:cxn modelId="{84430D0A-615C-4138-9339-1B4E81F6CFDA}" type="presParOf" srcId="{EEFC8960-1E2A-46FC-AA47-88BD727F9313}" destId="{A3FBC7BC-9910-4B65-8B7E-625916149156}" srcOrd="0" destOrd="0" presId="urn:microsoft.com/office/officeart/2005/8/layout/process1"/>
    <dgm:cxn modelId="{8E6E8444-8D08-4591-9B49-484935F6082C}" type="presParOf" srcId="{EA760754-A5B4-4BCE-95A8-DC5AD1908A24}" destId="{89B16814-A508-45E0-9F44-2E43617B354E}" srcOrd="6" destOrd="0" presId="urn:microsoft.com/office/officeart/2005/8/layout/process1"/>
    <dgm:cxn modelId="{5773B5B8-EBAA-47F6-AB9E-758C97669371}" type="presParOf" srcId="{EA760754-A5B4-4BCE-95A8-DC5AD1908A24}" destId="{5FE6CF31-32EF-4B4B-94D1-B8DD515BDD76}" srcOrd="7" destOrd="0" presId="urn:microsoft.com/office/officeart/2005/8/layout/process1"/>
    <dgm:cxn modelId="{7966B23D-7DE9-4538-9EE8-7F6C76FA75DE}" type="presParOf" srcId="{5FE6CF31-32EF-4B4B-94D1-B8DD515BDD76}" destId="{636E047D-8E84-4202-B797-D6DEE75DB034}" srcOrd="0" destOrd="0" presId="urn:microsoft.com/office/officeart/2005/8/layout/process1"/>
    <dgm:cxn modelId="{A6298999-854F-4E54-90F7-362F2F507645}" type="presParOf" srcId="{EA760754-A5B4-4BCE-95A8-DC5AD1908A24}" destId="{927E2B20-2F01-4C30-932C-4963F87A4DF9}" srcOrd="8" destOrd="0" presId="urn:microsoft.com/office/officeart/2005/8/layout/process1"/>
    <dgm:cxn modelId="{24E8FEB9-8D5D-45DE-9FB1-4DA7CC029BC7}" type="presParOf" srcId="{EA760754-A5B4-4BCE-95A8-DC5AD1908A24}" destId="{DFBB3B46-56C7-4F50-8F3A-68AC92FA4826}" srcOrd="9" destOrd="0" presId="urn:microsoft.com/office/officeart/2005/8/layout/process1"/>
    <dgm:cxn modelId="{81520C5A-B91D-43D6-83A6-26990D6DE2EE}" type="presParOf" srcId="{DFBB3B46-56C7-4F50-8F3A-68AC92FA4826}" destId="{39E9170E-3E2C-4CAD-B1F5-9FE8258C0791}" srcOrd="0" destOrd="0" presId="urn:microsoft.com/office/officeart/2005/8/layout/process1"/>
    <dgm:cxn modelId="{F22226AE-0CD4-4F6E-9279-55809F98D450}" type="presParOf" srcId="{EA760754-A5B4-4BCE-95A8-DC5AD1908A24}" destId="{D823826D-0717-4CD5-9C8F-80EDDAC92BEE}" srcOrd="10" destOrd="0" presId="urn:microsoft.com/office/officeart/2005/8/layout/process1"/>
    <dgm:cxn modelId="{F5726F4B-676B-40E0-A08C-A48813F8D3DA}" type="presParOf" srcId="{EA760754-A5B4-4BCE-95A8-DC5AD1908A24}" destId="{4D6B5FD2-8341-477F-B950-9EB12E943986}" srcOrd="11" destOrd="0" presId="urn:microsoft.com/office/officeart/2005/8/layout/process1"/>
    <dgm:cxn modelId="{AF3EF0DA-B572-47B8-B65D-287F7D9BD92D}" type="presParOf" srcId="{4D6B5FD2-8341-477F-B950-9EB12E943986}" destId="{386E4F3B-B74D-4730-90D1-F283C205F8A5}" srcOrd="0" destOrd="0" presId="urn:microsoft.com/office/officeart/2005/8/layout/process1"/>
    <dgm:cxn modelId="{60B619F0-21DF-4273-A5A3-E36DB44F565C}" type="presParOf" srcId="{EA760754-A5B4-4BCE-95A8-DC5AD1908A24}" destId="{3DDA6C95-182E-4684-8A5E-BA4F43A46340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6351FE-27B4-4127-959D-15C5A649F13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9166A9-1FEF-45B9-A99B-E4A2BB22D547}">
      <dgm:prSet phldrT="[Text]" phldr="0" custT="1"/>
      <dgm:spPr/>
      <dgm:t>
        <a:bodyPr/>
        <a:lstStyle/>
        <a:p>
          <a:r>
            <a:rPr lang="en-GB" sz="1600" dirty="0"/>
            <a:t>Neurodivergence (ADHD &amp; Autism)</a:t>
          </a:r>
        </a:p>
      </dgm:t>
    </dgm:pt>
    <dgm:pt modelId="{6AF1595C-E0AD-418E-B72E-AC099D147BE7}" type="parTrans" cxnId="{BEA578AE-2C35-4964-B6C2-DCCFDCC8B226}">
      <dgm:prSet/>
      <dgm:spPr/>
      <dgm:t>
        <a:bodyPr/>
        <a:lstStyle/>
        <a:p>
          <a:endParaRPr lang="en-GB"/>
        </a:p>
      </dgm:t>
    </dgm:pt>
    <dgm:pt modelId="{50336B87-D5C8-4A4B-A7A7-CE545467ED66}" type="sibTrans" cxnId="{BEA578AE-2C35-4964-B6C2-DCCFDCC8B226}">
      <dgm:prSet/>
      <dgm:spPr/>
      <dgm:t>
        <a:bodyPr/>
        <a:lstStyle/>
        <a:p>
          <a:endParaRPr lang="en-GB"/>
        </a:p>
      </dgm:t>
    </dgm:pt>
    <dgm:pt modelId="{2DA55F08-2E25-43CB-907F-6EA9244A8E9E}">
      <dgm:prSet phldrT="[Text]" phldr="0"/>
      <dgm:spPr/>
      <dgm:t>
        <a:bodyPr/>
        <a:lstStyle/>
        <a:p>
          <a:r>
            <a:rPr lang="en-GB" dirty="0"/>
            <a:t>Emotional overwhelm</a:t>
          </a:r>
        </a:p>
      </dgm:t>
    </dgm:pt>
    <dgm:pt modelId="{524E5DE5-1353-41EE-9CDE-F1098D2EA900}" type="parTrans" cxnId="{EA864C68-7D1E-4635-83D6-C265AE5B9C22}">
      <dgm:prSet/>
      <dgm:spPr/>
      <dgm:t>
        <a:bodyPr/>
        <a:lstStyle/>
        <a:p>
          <a:endParaRPr lang="en-GB"/>
        </a:p>
      </dgm:t>
    </dgm:pt>
    <dgm:pt modelId="{03D73BA0-6618-4E5D-8032-18BF4D2868E2}" type="sibTrans" cxnId="{EA864C68-7D1E-4635-83D6-C265AE5B9C22}">
      <dgm:prSet/>
      <dgm:spPr/>
      <dgm:t>
        <a:bodyPr/>
        <a:lstStyle/>
        <a:p>
          <a:endParaRPr lang="en-GB"/>
        </a:p>
      </dgm:t>
    </dgm:pt>
    <dgm:pt modelId="{39E4B7EB-F030-4CF6-B3AB-1769C6E66648}">
      <dgm:prSet phldrT="[Text]" phldr="0" custT="1"/>
      <dgm:spPr/>
      <dgm:t>
        <a:bodyPr/>
        <a:lstStyle/>
        <a:p>
          <a:r>
            <a:rPr lang="en-GB" sz="1600" dirty="0"/>
            <a:t>Impulsivity</a:t>
          </a:r>
        </a:p>
      </dgm:t>
    </dgm:pt>
    <dgm:pt modelId="{334701FB-8107-4310-BB1E-FCD42A4E97F0}" type="parTrans" cxnId="{930587C4-7C6A-44C9-8B9C-18CA436F3864}">
      <dgm:prSet/>
      <dgm:spPr/>
      <dgm:t>
        <a:bodyPr/>
        <a:lstStyle/>
        <a:p>
          <a:endParaRPr lang="en-GB"/>
        </a:p>
      </dgm:t>
    </dgm:pt>
    <dgm:pt modelId="{75CF9050-4569-412E-8A83-1E089FB3D07C}" type="sibTrans" cxnId="{930587C4-7C6A-44C9-8B9C-18CA436F3864}">
      <dgm:prSet/>
      <dgm:spPr/>
      <dgm:t>
        <a:bodyPr/>
        <a:lstStyle/>
        <a:p>
          <a:endParaRPr lang="en-GB"/>
        </a:p>
      </dgm:t>
    </dgm:pt>
    <dgm:pt modelId="{E7EF42D3-ED27-4025-BF56-DE77CAEA0309}">
      <dgm:prSet phldrT="[Text]" phldr="0" custT="1"/>
      <dgm:spPr/>
      <dgm:t>
        <a:bodyPr/>
        <a:lstStyle/>
        <a:p>
          <a:r>
            <a:rPr lang="en-GB" sz="1600" dirty="0"/>
            <a:t>Sensory overload</a:t>
          </a:r>
        </a:p>
      </dgm:t>
    </dgm:pt>
    <dgm:pt modelId="{D5AF0878-2DBD-4B70-8DF6-35AC77FB92A1}" type="parTrans" cxnId="{28FD3AAA-BC39-4A58-A759-D7BB7CDE5F6D}">
      <dgm:prSet/>
      <dgm:spPr/>
      <dgm:t>
        <a:bodyPr/>
        <a:lstStyle/>
        <a:p>
          <a:endParaRPr lang="en-GB"/>
        </a:p>
      </dgm:t>
    </dgm:pt>
    <dgm:pt modelId="{8B13464C-CFDB-4DDF-840C-E87DC3B71461}" type="sibTrans" cxnId="{28FD3AAA-BC39-4A58-A759-D7BB7CDE5F6D}">
      <dgm:prSet/>
      <dgm:spPr/>
      <dgm:t>
        <a:bodyPr/>
        <a:lstStyle/>
        <a:p>
          <a:endParaRPr lang="en-GB"/>
        </a:p>
      </dgm:t>
    </dgm:pt>
    <dgm:pt modelId="{75EF1307-0075-4BA7-9CFA-2B78DE830ADA}">
      <dgm:prSet phldrT="[Text]" phldr="0" custT="1"/>
      <dgm:spPr/>
      <dgm:t>
        <a:bodyPr/>
        <a:lstStyle/>
        <a:p>
          <a:r>
            <a:rPr lang="en-GB" sz="1600" dirty="0"/>
            <a:t>Social anxiety</a:t>
          </a:r>
        </a:p>
      </dgm:t>
    </dgm:pt>
    <dgm:pt modelId="{FE709660-BC94-4225-B74D-8BD2DB820E07}" type="parTrans" cxnId="{8597ECEF-BF58-4103-A6E0-37EBA8991BC9}">
      <dgm:prSet/>
      <dgm:spPr/>
      <dgm:t>
        <a:bodyPr/>
        <a:lstStyle/>
        <a:p>
          <a:endParaRPr lang="en-GB"/>
        </a:p>
      </dgm:t>
    </dgm:pt>
    <dgm:pt modelId="{5606978C-2FBD-492B-AF6A-6D5EDBA7D9F1}" type="sibTrans" cxnId="{8597ECEF-BF58-4103-A6E0-37EBA8991BC9}">
      <dgm:prSet/>
      <dgm:spPr/>
      <dgm:t>
        <a:bodyPr/>
        <a:lstStyle/>
        <a:p>
          <a:endParaRPr lang="en-GB"/>
        </a:p>
      </dgm:t>
    </dgm:pt>
    <dgm:pt modelId="{3DFCFE1C-16C8-4780-8CC4-76DC82C3A62C}" type="pres">
      <dgm:prSet presAssocID="{F06351FE-27B4-4127-959D-15C5A649F13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6C2080-86A7-4DB9-9DA8-FFFF57975F69}" type="pres">
      <dgm:prSet presAssocID="{3A9166A9-1FEF-45B9-A99B-E4A2BB22D547}" presName="centerShape" presStyleLbl="node0" presStyleIdx="0" presStyleCnt="1" custScaleX="131583" custScaleY="136983"/>
      <dgm:spPr/>
    </dgm:pt>
    <dgm:pt modelId="{270571FA-EDCF-4001-964F-4AA748F84A21}" type="pres">
      <dgm:prSet presAssocID="{524E5DE5-1353-41EE-9CDE-F1098D2EA900}" presName="Name9" presStyleLbl="parChTrans1D2" presStyleIdx="0" presStyleCnt="4"/>
      <dgm:spPr/>
    </dgm:pt>
    <dgm:pt modelId="{54C5B60D-9E34-49D2-8B11-738306D087AA}" type="pres">
      <dgm:prSet presAssocID="{524E5DE5-1353-41EE-9CDE-F1098D2EA900}" presName="connTx" presStyleLbl="parChTrans1D2" presStyleIdx="0" presStyleCnt="4"/>
      <dgm:spPr/>
    </dgm:pt>
    <dgm:pt modelId="{4327C0E8-C276-4C64-8C44-D4CEB91C58DA}" type="pres">
      <dgm:prSet presAssocID="{2DA55F08-2E25-43CB-907F-6EA9244A8E9E}" presName="node" presStyleLbl="node1" presStyleIdx="0" presStyleCnt="4">
        <dgm:presLayoutVars>
          <dgm:bulletEnabled val="1"/>
        </dgm:presLayoutVars>
      </dgm:prSet>
      <dgm:spPr/>
    </dgm:pt>
    <dgm:pt modelId="{35E4A3F2-9C03-46ED-9042-7C025D310CEF}" type="pres">
      <dgm:prSet presAssocID="{334701FB-8107-4310-BB1E-FCD42A4E97F0}" presName="Name9" presStyleLbl="parChTrans1D2" presStyleIdx="1" presStyleCnt="4"/>
      <dgm:spPr/>
    </dgm:pt>
    <dgm:pt modelId="{C352EBE3-BDF1-4CFC-BF9A-0FBE94CB1DD5}" type="pres">
      <dgm:prSet presAssocID="{334701FB-8107-4310-BB1E-FCD42A4E97F0}" presName="connTx" presStyleLbl="parChTrans1D2" presStyleIdx="1" presStyleCnt="4"/>
      <dgm:spPr/>
    </dgm:pt>
    <dgm:pt modelId="{3EC6DB32-8C84-40B1-9052-55DA895A6FAC}" type="pres">
      <dgm:prSet presAssocID="{39E4B7EB-F030-4CF6-B3AB-1769C6E66648}" presName="node" presStyleLbl="node1" presStyleIdx="1" presStyleCnt="4">
        <dgm:presLayoutVars>
          <dgm:bulletEnabled val="1"/>
        </dgm:presLayoutVars>
      </dgm:prSet>
      <dgm:spPr/>
    </dgm:pt>
    <dgm:pt modelId="{965CA6EC-9C48-4B24-B65D-74269D25209D}" type="pres">
      <dgm:prSet presAssocID="{D5AF0878-2DBD-4B70-8DF6-35AC77FB92A1}" presName="Name9" presStyleLbl="parChTrans1D2" presStyleIdx="2" presStyleCnt="4"/>
      <dgm:spPr/>
    </dgm:pt>
    <dgm:pt modelId="{5484A27C-2385-495A-AAF0-9B032A9B9AE6}" type="pres">
      <dgm:prSet presAssocID="{D5AF0878-2DBD-4B70-8DF6-35AC77FB92A1}" presName="connTx" presStyleLbl="parChTrans1D2" presStyleIdx="2" presStyleCnt="4"/>
      <dgm:spPr/>
    </dgm:pt>
    <dgm:pt modelId="{09CD4552-B1AD-48CE-BB55-F35D1E434FB7}" type="pres">
      <dgm:prSet presAssocID="{E7EF42D3-ED27-4025-BF56-DE77CAEA0309}" presName="node" presStyleLbl="node1" presStyleIdx="2" presStyleCnt="4">
        <dgm:presLayoutVars>
          <dgm:bulletEnabled val="1"/>
        </dgm:presLayoutVars>
      </dgm:prSet>
      <dgm:spPr/>
    </dgm:pt>
    <dgm:pt modelId="{BDB079F3-23B3-4133-B16E-A54D72957762}" type="pres">
      <dgm:prSet presAssocID="{FE709660-BC94-4225-B74D-8BD2DB820E07}" presName="Name9" presStyleLbl="parChTrans1D2" presStyleIdx="3" presStyleCnt="4"/>
      <dgm:spPr/>
    </dgm:pt>
    <dgm:pt modelId="{47BFDCEB-FDD5-4A54-B672-7AAD4A13BEE9}" type="pres">
      <dgm:prSet presAssocID="{FE709660-BC94-4225-B74D-8BD2DB820E07}" presName="connTx" presStyleLbl="parChTrans1D2" presStyleIdx="3" presStyleCnt="4"/>
      <dgm:spPr/>
    </dgm:pt>
    <dgm:pt modelId="{7F739652-0E70-486C-B94D-41F8865C9B26}" type="pres">
      <dgm:prSet presAssocID="{75EF1307-0075-4BA7-9CFA-2B78DE830ADA}" presName="node" presStyleLbl="node1" presStyleIdx="3" presStyleCnt="4">
        <dgm:presLayoutVars>
          <dgm:bulletEnabled val="1"/>
        </dgm:presLayoutVars>
      </dgm:prSet>
      <dgm:spPr/>
    </dgm:pt>
  </dgm:ptLst>
  <dgm:cxnLst>
    <dgm:cxn modelId="{861BCC17-29E5-4FAA-943B-4BBD0B6D4429}" type="presOf" srcId="{2DA55F08-2E25-43CB-907F-6EA9244A8E9E}" destId="{4327C0E8-C276-4C64-8C44-D4CEB91C58DA}" srcOrd="0" destOrd="0" presId="urn:microsoft.com/office/officeart/2005/8/layout/radial1"/>
    <dgm:cxn modelId="{B9AF8C1E-B810-41AC-AC2E-B4EE11279E49}" type="presOf" srcId="{3A9166A9-1FEF-45B9-A99B-E4A2BB22D547}" destId="{AD6C2080-86A7-4DB9-9DA8-FFFF57975F69}" srcOrd="0" destOrd="0" presId="urn:microsoft.com/office/officeart/2005/8/layout/radial1"/>
    <dgm:cxn modelId="{9656CC23-A4C6-400D-846E-9CE5BB65E149}" type="presOf" srcId="{524E5DE5-1353-41EE-9CDE-F1098D2EA900}" destId="{54C5B60D-9E34-49D2-8B11-738306D087AA}" srcOrd="1" destOrd="0" presId="urn:microsoft.com/office/officeart/2005/8/layout/radial1"/>
    <dgm:cxn modelId="{F1FAB236-81C3-4378-AE5E-D5E25870697F}" type="presOf" srcId="{D5AF0878-2DBD-4B70-8DF6-35AC77FB92A1}" destId="{5484A27C-2385-495A-AAF0-9B032A9B9AE6}" srcOrd="1" destOrd="0" presId="urn:microsoft.com/office/officeart/2005/8/layout/radial1"/>
    <dgm:cxn modelId="{20090548-08DF-40A4-B224-F2FD1A89A39D}" type="presOf" srcId="{524E5DE5-1353-41EE-9CDE-F1098D2EA900}" destId="{270571FA-EDCF-4001-964F-4AA748F84A21}" srcOrd="0" destOrd="0" presId="urn:microsoft.com/office/officeart/2005/8/layout/radial1"/>
    <dgm:cxn modelId="{EA864C68-7D1E-4635-83D6-C265AE5B9C22}" srcId="{3A9166A9-1FEF-45B9-A99B-E4A2BB22D547}" destId="{2DA55F08-2E25-43CB-907F-6EA9244A8E9E}" srcOrd="0" destOrd="0" parTransId="{524E5DE5-1353-41EE-9CDE-F1098D2EA900}" sibTransId="{03D73BA0-6618-4E5D-8032-18BF4D2868E2}"/>
    <dgm:cxn modelId="{7A6F4174-7C80-4C7E-9501-CEDDCC878832}" type="presOf" srcId="{39E4B7EB-F030-4CF6-B3AB-1769C6E66648}" destId="{3EC6DB32-8C84-40B1-9052-55DA895A6FAC}" srcOrd="0" destOrd="0" presId="urn:microsoft.com/office/officeart/2005/8/layout/radial1"/>
    <dgm:cxn modelId="{D851477C-4F88-4528-92D3-8EA279F76798}" type="presOf" srcId="{334701FB-8107-4310-BB1E-FCD42A4E97F0}" destId="{C352EBE3-BDF1-4CFC-BF9A-0FBE94CB1DD5}" srcOrd="1" destOrd="0" presId="urn:microsoft.com/office/officeart/2005/8/layout/radial1"/>
    <dgm:cxn modelId="{F950497E-915B-4D20-86B5-6DF533ECAF19}" type="presOf" srcId="{E7EF42D3-ED27-4025-BF56-DE77CAEA0309}" destId="{09CD4552-B1AD-48CE-BB55-F35D1E434FB7}" srcOrd="0" destOrd="0" presId="urn:microsoft.com/office/officeart/2005/8/layout/radial1"/>
    <dgm:cxn modelId="{0A36268A-FCAD-4A74-80F7-16B2B94E37E9}" type="presOf" srcId="{FE709660-BC94-4225-B74D-8BD2DB820E07}" destId="{47BFDCEB-FDD5-4A54-B672-7AAD4A13BEE9}" srcOrd="1" destOrd="0" presId="urn:microsoft.com/office/officeart/2005/8/layout/radial1"/>
    <dgm:cxn modelId="{5C1C2C8E-3ABF-409A-8AB9-405EC4CF26E0}" type="presOf" srcId="{D5AF0878-2DBD-4B70-8DF6-35AC77FB92A1}" destId="{965CA6EC-9C48-4B24-B65D-74269D25209D}" srcOrd="0" destOrd="0" presId="urn:microsoft.com/office/officeart/2005/8/layout/radial1"/>
    <dgm:cxn modelId="{5AFA25A5-B073-43BA-93AC-3A097D4B05BC}" type="presOf" srcId="{FE709660-BC94-4225-B74D-8BD2DB820E07}" destId="{BDB079F3-23B3-4133-B16E-A54D72957762}" srcOrd="0" destOrd="0" presId="urn:microsoft.com/office/officeart/2005/8/layout/radial1"/>
    <dgm:cxn modelId="{28FD3AAA-BC39-4A58-A759-D7BB7CDE5F6D}" srcId="{3A9166A9-1FEF-45B9-A99B-E4A2BB22D547}" destId="{E7EF42D3-ED27-4025-BF56-DE77CAEA0309}" srcOrd="2" destOrd="0" parTransId="{D5AF0878-2DBD-4B70-8DF6-35AC77FB92A1}" sibTransId="{8B13464C-CFDB-4DDF-840C-E87DC3B71461}"/>
    <dgm:cxn modelId="{BEA578AE-2C35-4964-B6C2-DCCFDCC8B226}" srcId="{F06351FE-27B4-4127-959D-15C5A649F132}" destId="{3A9166A9-1FEF-45B9-A99B-E4A2BB22D547}" srcOrd="0" destOrd="0" parTransId="{6AF1595C-E0AD-418E-B72E-AC099D147BE7}" sibTransId="{50336B87-D5C8-4A4B-A7A7-CE545467ED66}"/>
    <dgm:cxn modelId="{0216B9C2-9150-4C45-8C5B-E9FD7F5401E6}" type="presOf" srcId="{334701FB-8107-4310-BB1E-FCD42A4E97F0}" destId="{35E4A3F2-9C03-46ED-9042-7C025D310CEF}" srcOrd="0" destOrd="0" presId="urn:microsoft.com/office/officeart/2005/8/layout/radial1"/>
    <dgm:cxn modelId="{930587C4-7C6A-44C9-8B9C-18CA436F3864}" srcId="{3A9166A9-1FEF-45B9-A99B-E4A2BB22D547}" destId="{39E4B7EB-F030-4CF6-B3AB-1769C6E66648}" srcOrd="1" destOrd="0" parTransId="{334701FB-8107-4310-BB1E-FCD42A4E97F0}" sibTransId="{75CF9050-4569-412E-8A83-1E089FB3D07C}"/>
    <dgm:cxn modelId="{2E021AD4-2F1F-4573-8CC9-1AF9087F16F5}" type="presOf" srcId="{F06351FE-27B4-4127-959D-15C5A649F132}" destId="{3DFCFE1C-16C8-4780-8CC4-76DC82C3A62C}" srcOrd="0" destOrd="0" presId="urn:microsoft.com/office/officeart/2005/8/layout/radial1"/>
    <dgm:cxn modelId="{8597ECEF-BF58-4103-A6E0-37EBA8991BC9}" srcId="{3A9166A9-1FEF-45B9-A99B-E4A2BB22D547}" destId="{75EF1307-0075-4BA7-9CFA-2B78DE830ADA}" srcOrd="3" destOrd="0" parTransId="{FE709660-BC94-4225-B74D-8BD2DB820E07}" sibTransId="{5606978C-2FBD-492B-AF6A-6D5EDBA7D9F1}"/>
    <dgm:cxn modelId="{4C0EF4F9-BC67-4AE8-87FB-AAF2F86AABD3}" type="presOf" srcId="{75EF1307-0075-4BA7-9CFA-2B78DE830ADA}" destId="{7F739652-0E70-486C-B94D-41F8865C9B26}" srcOrd="0" destOrd="0" presId="urn:microsoft.com/office/officeart/2005/8/layout/radial1"/>
    <dgm:cxn modelId="{FDCB90BD-396C-4B28-9B11-2FB80FC58ADF}" type="presParOf" srcId="{3DFCFE1C-16C8-4780-8CC4-76DC82C3A62C}" destId="{AD6C2080-86A7-4DB9-9DA8-FFFF57975F69}" srcOrd="0" destOrd="0" presId="urn:microsoft.com/office/officeart/2005/8/layout/radial1"/>
    <dgm:cxn modelId="{43F89E37-B8C0-4D12-A85D-507195644341}" type="presParOf" srcId="{3DFCFE1C-16C8-4780-8CC4-76DC82C3A62C}" destId="{270571FA-EDCF-4001-964F-4AA748F84A21}" srcOrd="1" destOrd="0" presId="urn:microsoft.com/office/officeart/2005/8/layout/radial1"/>
    <dgm:cxn modelId="{F1BE1D15-AB14-4CBD-97E2-22BA82C0ED9E}" type="presParOf" srcId="{270571FA-EDCF-4001-964F-4AA748F84A21}" destId="{54C5B60D-9E34-49D2-8B11-738306D087AA}" srcOrd="0" destOrd="0" presId="urn:microsoft.com/office/officeart/2005/8/layout/radial1"/>
    <dgm:cxn modelId="{7571CF48-AF25-4124-BA1E-672AE5911A30}" type="presParOf" srcId="{3DFCFE1C-16C8-4780-8CC4-76DC82C3A62C}" destId="{4327C0E8-C276-4C64-8C44-D4CEB91C58DA}" srcOrd="2" destOrd="0" presId="urn:microsoft.com/office/officeart/2005/8/layout/radial1"/>
    <dgm:cxn modelId="{8754F405-FD59-4782-98C4-0800E6D82E70}" type="presParOf" srcId="{3DFCFE1C-16C8-4780-8CC4-76DC82C3A62C}" destId="{35E4A3F2-9C03-46ED-9042-7C025D310CEF}" srcOrd="3" destOrd="0" presId="urn:microsoft.com/office/officeart/2005/8/layout/radial1"/>
    <dgm:cxn modelId="{A3F2AC41-4BD8-4472-8E45-5C7D18859E7D}" type="presParOf" srcId="{35E4A3F2-9C03-46ED-9042-7C025D310CEF}" destId="{C352EBE3-BDF1-4CFC-BF9A-0FBE94CB1DD5}" srcOrd="0" destOrd="0" presId="urn:microsoft.com/office/officeart/2005/8/layout/radial1"/>
    <dgm:cxn modelId="{BD49B1E5-1BC1-4576-A34E-2B9E563701CC}" type="presParOf" srcId="{3DFCFE1C-16C8-4780-8CC4-76DC82C3A62C}" destId="{3EC6DB32-8C84-40B1-9052-55DA895A6FAC}" srcOrd="4" destOrd="0" presId="urn:microsoft.com/office/officeart/2005/8/layout/radial1"/>
    <dgm:cxn modelId="{2D34237D-66AC-4454-8822-CA8F4AB7BEF3}" type="presParOf" srcId="{3DFCFE1C-16C8-4780-8CC4-76DC82C3A62C}" destId="{965CA6EC-9C48-4B24-B65D-74269D25209D}" srcOrd="5" destOrd="0" presId="urn:microsoft.com/office/officeart/2005/8/layout/radial1"/>
    <dgm:cxn modelId="{0BDBDAA1-8399-43E6-95A3-15E1E6827E27}" type="presParOf" srcId="{965CA6EC-9C48-4B24-B65D-74269D25209D}" destId="{5484A27C-2385-495A-AAF0-9B032A9B9AE6}" srcOrd="0" destOrd="0" presId="urn:microsoft.com/office/officeart/2005/8/layout/radial1"/>
    <dgm:cxn modelId="{09531666-996C-484A-AEDF-E2D53AE47F45}" type="presParOf" srcId="{3DFCFE1C-16C8-4780-8CC4-76DC82C3A62C}" destId="{09CD4552-B1AD-48CE-BB55-F35D1E434FB7}" srcOrd="6" destOrd="0" presId="urn:microsoft.com/office/officeart/2005/8/layout/radial1"/>
    <dgm:cxn modelId="{713B8ACC-263D-4ED9-B5CD-DFD3B0447765}" type="presParOf" srcId="{3DFCFE1C-16C8-4780-8CC4-76DC82C3A62C}" destId="{BDB079F3-23B3-4133-B16E-A54D72957762}" srcOrd="7" destOrd="0" presId="urn:microsoft.com/office/officeart/2005/8/layout/radial1"/>
    <dgm:cxn modelId="{D1128835-32B5-4352-85AA-A6B0EB0F6AD5}" type="presParOf" srcId="{BDB079F3-23B3-4133-B16E-A54D72957762}" destId="{47BFDCEB-FDD5-4A54-B672-7AAD4A13BEE9}" srcOrd="0" destOrd="0" presId="urn:microsoft.com/office/officeart/2005/8/layout/radial1"/>
    <dgm:cxn modelId="{8890FC7A-083A-45D6-AD9A-3D8887C3354E}" type="presParOf" srcId="{3DFCFE1C-16C8-4780-8CC4-76DC82C3A62C}" destId="{7F739652-0E70-486C-B94D-41F8865C9B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A18788-E957-4AB6-AB65-BDBF5AC4BD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D7F99F-CA7A-42C7-AB75-23429FE6F4E6}">
      <dgm:prSet phldrT="[Text]" phldr="0" custT="1"/>
      <dgm:spPr/>
      <dgm:t>
        <a:bodyPr/>
        <a:lstStyle/>
        <a:p>
          <a:r>
            <a:rPr lang="en-GB" sz="2000" dirty="0"/>
            <a:t>Childhood Trauma / Bulling / Abuse</a:t>
          </a:r>
        </a:p>
      </dgm:t>
    </dgm:pt>
    <dgm:pt modelId="{64E02260-980A-47CC-91BB-337F39DC5CA0}" type="parTrans" cxnId="{AF368128-8620-42AC-99ED-BEBE8B406004}">
      <dgm:prSet/>
      <dgm:spPr/>
      <dgm:t>
        <a:bodyPr/>
        <a:lstStyle/>
        <a:p>
          <a:endParaRPr lang="en-GB"/>
        </a:p>
      </dgm:t>
    </dgm:pt>
    <dgm:pt modelId="{2C8FA7E6-2EE6-40E5-9CBC-21707D54E2FE}" type="sibTrans" cxnId="{AF368128-8620-42AC-99ED-BEBE8B406004}">
      <dgm:prSet/>
      <dgm:spPr/>
      <dgm:t>
        <a:bodyPr/>
        <a:lstStyle/>
        <a:p>
          <a:endParaRPr lang="en-GB"/>
        </a:p>
      </dgm:t>
    </dgm:pt>
    <dgm:pt modelId="{8CF4DB3A-C696-4A52-B6CC-AD63554CBCB7}">
      <dgm:prSet phldrT="[Text]" phldr="0" custT="1"/>
      <dgm:spPr/>
      <dgm:t>
        <a:bodyPr/>
        <a:lstStyle/>
        <a:p>
          <a:r>
            <a:rPr lang="en-GB" sz="1800" dirty="0"/>
            <a:t>Late recognition of Neurodivergence (ADHD / ASD)</a:t>
          </a:r>
        </a:p>
      </dgm:t>
    </dgm:pt>
    <dgm:pt modelId="{C0D1098E-4091-493D-900E-8E67472F3E4C}" type="parTrans" cxnId="{915ADE6E-EEAC-46B3-A399-F52FC16D5D9E}">
      <dgm:prSet/>
      <dgm:spPr/>
      <dgm:t>
        <a:bodyPr/>
        <a:lstStyle/>
        <a:p>
          <a:endParaRPr lang="en-GB"/>
        </a:p>
      </dgm:t>
    </dgm:pt>
    <dgm:pt modelId="{676EA41C-054E-45DB-9E0D-CAD740ED1F9E}" type="sibTrans" cxnId="{915ADE6E-EEAC-46B3-A399-F52FC16D5D9E}">
      <dgm:prSet/>
      <dgm:spPr/>
      <dgm:t>
        <a:bodyPr/>
        <a:lstStyle/>
        <a:p>
          <a:endParaRPr lang="en-GB"/>
        </a:p>
      </dgm:t>
    </dgm:pt>
    <dgm:pt modelId="{D3453215-B2A0-49C5-9E6D-F406493E20D7}">
      <dgm:prSet phldrT="[Text]" phldr="0" custT="1"/>
      <dgm:spPr/>
      <dgm:t>
        <a:bodyPr/>
        <a:lstStyle/>
        <a:p>
          <a:r>
            <a:rPr lang="en-GB" sz="1500" dirty="0"/>
            <a:t>Emotional &amp; sensory Distress </a:t>
          </a:r>
        </a:p>
        <a:p>
          <a:r>
            <a:rPr lang="en-GB" sz="1500" dirty="0"/>
            <a:t>&gt; Anxiety</a:t>
          </a:r>
        </a:p>
        <a:p>
          <a:r>
            <a:rPr lang="en-GB" sz="1500" dirty="0"/>
            <a:t>&gt; Overwhelm</a:t>
          </a:r>
        </a:p>
        <a:p>
          <a:r>
            <a:rPr lang="en-GB" sz="1500" dirty="0"/>
            <a:t>&gt; Social difficulties</a:t>
          </a:r>
        </a:p>
      </dgm:t>
    </dgm:pt>
    <dgm:pt modelId="{7C882A59-4782-4AEA-8B5E-5C6507393256}" type="parTrans" cxnId="{892687F1-C542-46FB-9B5B-4DA7390FE955}">
      <dgm:prSet/>
      <dgm:spPr/>
      <dgm:t>
        <a:bodyPr/>
        <a:lstStyle/>
        <a:p>
          <a:endParaRPr lang="en-GB"/>
        </a:p>
      </dgm:t>
    </dgm:pt>
    <dgm:pt modelId="{2CB9014D-C4DB-44EF-958F-F5325B244CB5}" type="sibTrans" cxnId="{892687F1-C542-46FB-9B5B-4DA7390FE955}">
      <dgm:prSet/>
      <dgm:spPr/>
      <dgm:t>
        <a:bodyPr/>
        <a:lstStyle/>
        <a:p>
          <a:endParaRPr lang="en-GB"/>
        </a:p>
      </dgm:t>
    </dgm:pt>
    <dgm:pt modelId="{CBC33830-BB9D-4CB9-AAE3-AFAE53DE970D}">
      <dgm:prSet/>
      <dgm:spPr/>
      <dgm:t>
        <a:bodyPr/>
        <a:lstStyle/>
        <a:p>
          <a:r>
            <a:rPr lang="en-GB" dirty="0"/>
            <a:t>Substance Use as Coping </a:t>
          </a:r>
        </a:p>
        <a:p>
          <a:r>
            <a:rPr lang="en-GB" dirty="0"/>
            <a:t>(“My brain slowed down”)</a:t>
          </a:r>
        </a:p>
      </dgm:t>
    </dgm:pt>
    <dgm:pt modelId="{BAAD1075-0262-4CBA-8550-1767E8B2CF37}" type="parTrans" cxnId="{1379615A-5F24-4C04-A5AF-E3EBCB7F7A63}">
      <dgm:prSet/>
      <dgm:spPr/>
      <dgm:t>
        <a:bodyPr/>
        <a:lstStyle/>
        <a:p>
          <a:endParaRPr lang="en-GB"/>
        </a:p>
      </dgm:t>
    </dgm:pt>
    <dgm:pt modelId="{16DE657B-CE9F-4546-B440-D1F9B5B32411}" type="sibTrans" cxnId="{1379615A-5F24-4C04-A5AF-E3EBCB7F7A63}">
      <dgm:prSet/>
      <dgm:spPr/>
      <dgm:t>
        <a:bodyPr/>
        <a:lstStyle/>
        <a:p>
          <a:endParaRPr lang="en-GB"/>
        </a:p>
      </dgm:t>
    </dgm:pt>
    <dgm:pt modelId="{8A594834-CAFD-45C5-9AEA-A1CD396AC185}" type="pres">
      <dgm:prSet presAssocID="{ECA18788-E957-4AB6-AB65-BDBF5AC4BD12}" presName="Name0" presStyleCnt="0">
        <dgm:presLayoutVars>
          <dgm:dir/>
          <dgm:animLvl val="lvl"/>
          <dgm:resizeHandles val="exact"/>
        </dgm:presLayoutVars>
      </dgm:prSet>
      <dgm:spPr/>
    </dgm:pt>
    <dgm:pt modelId="{07980FEF-14BA-4B22-ABA7-6DFE5593B6AA}" type="pres">
      <dgm:prSet presAssocID="{AED7F99F-CA7A-42C7-AB75-23429FE6F4E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78FCB7-4695-40F5-87CC-FFF0F3940054}" type="pres">
      <dgm:prSet presAssocID="{2C8FA7E6-2EE6-40E5-9CBC-21707D54E2FE}" presName="parTxOnlySpace" presStyleCnt="0"/>
      <dgm:spPr/>
    </dgm:pt>
    <dgm:pt modelId="{0BD6129D-B8E1-479C-AC5F-778AD31F2E95}" type="pres">
      <dgm:prSet presAssocID="{8CF4DB3A-C696-4A52-B6CC-AD63554CBCB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6C96F59-20AE-44BC-BE23-A7BD8808219F}" type="pres">
      <dgm:prSet presAssocID="{676EA41C-054E-45DB-9E0D-CAD740ED1F9E}" presName="parTxOnlySpace" presStyleCnt="0"/>
      <dgm:spPr/>
    </dgm:pt>
    <dgm:pt modelId="{A6292910-A3D2-4D36-8946-E12A2277E19E}" type="pres">
      <dgm:prSet presAssocID="{D3453215-B2A0-49C5-9E6D-F406493E20D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638D45-B5FB-46EF-92B9-F495FE61D0BA}" type="pres">
      <dgm:prSet presAssocID="{2CB9014D-C4DB-44EF-958F-F5325B244CB5}" presName="parTxOnlySpace" presStyleCnt="0"/>
      <dgm:spPr/>
    </dgm:pt>
    <dgm:pt modelId="{E2055F8F-CDAC-424C-8CC6-5E7D0C9F1DBE}" type="pres">
      <dgm:prSet presAssocID="{CBC33830-BB9D-4CB9-AAE3-AFAE53DE970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F368128-8620-42AC-99ED-BEBE8B406004}" srcId="{ECA18788-E957-4AB6-AB65-BDBF5AC4BD12}" destId="{AED7F99F-CA7A-42C7-AB75-23429FE6F4E6}" srcOrd="0" destOrd="0" parTransId="{64E02260-980A-47CC-91BB-337F39DC5CA0}" sibTransId="{2C8FA7E6-2EE6-40E5-9CBC-21707D54E2FE}"/>
    <dgm:cxn modelId="{EFB1BF5D-4681-4DB3-B547-1EAC90CAA654}" type="presOf" srcId="{8CF4DB3A-C696-4A52-B6CC-AD63554CBCB7}" destId="{0BD6129D-B8E1-479C-AC5F-778AD31F2E95}" srcOrd="0" destOrd="0" presId="urn:microsoft.com/office/officeart/2005/8/layout/chevron1"/>
    <dgm:cxn modelId="{AF9F9E42-0D2E-4B3C-AFA2-B0338B411B45}" type="presOf" srcId="{AED7F99F-CA7A-42C7-AB75-23429FE6F4E6}" destId="{07980FEF-14BA-4B22-ABA7-6DFE5593B6AA}" srcOrd="0" destOrd="0" presId="urn:microsoft.com/office/officeart/2005/8/layout/chevron1"/>
    <dgm:cxn modelId="{915ADE6E-EEAC-46B3-A399-F52FC16D5D9E}" srcId="{ECA18788-E957-4AB6-AB65-BDBF5AC4BD12}" destId="{8CF4DB3A-C696-4A52-B6CC-AD63554CBCB7}" srcOrd="1" destOrd="0" parTransId="{C0D1098E-4091-493D-900E-8E67472F3E4C}" sibTransId="{676EA41C-054E-45DB-9E0D-CAD740ED1F9E}"/>
    <dgm:cxn modelId="{1B471071-08CE-4216-9C72-3E41B1EEFEF7}" type="presOf" srcId="{D3453215-B2A0-49C5-9E6D-F406493E20D7}" destId="{A6292910-A3D2-4D36-8946-E12A2277E19E}" srcOrd="0" destOrd="0" presId="urn:microsoft.com/office/officeart/2005/8/layout/chevron1"/>
    <dgm:cxn modelId="{1454E652-ED6B-4FA2-80C3-35AB6B9ACC04}" type="presOf" srcId="{CBC33830-BB9D-4CB9-AAE3-AFAE53DE970D}" destId="{E2055F8F-CDAC-424C-8CC6-5E7D0C9F1DBE}" srcOrd="0" destOrd="0" presId="urn:microsoft.com/office/officeart/2005/8/layout/chevron1"/>
    <dgm:cxn modelId="{1379615A-5F24-4C04-A5AF-E3EBCB7F7A63}" srcId="{ECA18788-E957-4AB6-AB65-BDBF5AC4BD12}" destId="{CBC33830-BB9D-4CB9-AAE3-AFAE53DE970D}" srcOrd="3" destOrd="0" parTransId="{BAAD1075-0262-4CBA-8550-1767E8B2CF37}" sibTransId="{16DE657B-CE9F-4546-B440-D1F9B5B32411}"/>
    <dgm:cxn modelId="{892687F1-C542-46FB-9B5B-4DA7390FE955}" srcId="{ECA18788-E957-4AB6-AB65-BDBF5AC4BD12}" destId="{D3453215-B2A0-49C5-9E6D-F406493E20D7}" srcOrd="2" destOrd="0" parTransId="{7C882A59-4782-4AEA-8B5E-5C6507393256}" sibTransId="{2CB9014D-C4DB-44EF-958F-F5325B244CB5}"/>
    <dgm:cxn modelId="{C5D281F6-E6D4-4882-9835-852348C05878}" type="presOf" srcId="{ECA18788-E957-4AB6-AB65-BDBF5AC4BD12}" destId="{8A594834-CAFD-45C5-9AEA-A1CD396AC185}" srcOrd="0" destOrd="0" presId="urn:microsoft.com/office/officeart/2005/8/layout/chevron1"/>
    <dgm:cxn modelId="{B06EBCE3-50ED-4763-B419-DD20EC450692}" type="presParOf" srcId="{8A594834-CAFD-45C5-9AEA-A1CD396AC185}" destId="{07980FEF-14BA-4B22-ABA7-6DFE5593B6AA}" srcOrd="0" destOrd="0" presId="urn:microsoft.com/office/officeart/2005/8/layout/chevron1"/>
    <dgm:cxn modelId="{DE7F226F-4583-447F-82CA-BEECCF1D9551}" type="presParOf" srcId="{8A594834-CAFD-45C5-9AEA-A1CD396AC185}" destId="{D078FCB7-4695-40F5-87CC-FFF0F3940054}" srcOrd="1" destOrd="0" presId="urn:microsoft.com/office/officeart/2005/8/layout/chevron1"/>
    <dgm:cxn modelId="{785FABE4-A525-4B4B-98F6-54C05F568663}" type="presParOf" srcId="{8A594834-CAFD-45C5-9AEA-A1CD396AC185}" destId="{0BD6129D-B8E1-479C-AC5F-778AD31F2E95}" srcOrd="2" destOrd="0" presId="urn:microsoft.com/office/officeart/2005/8/layout/chevron1"/>
    <dgm:cxn modelId="{2322D2DF-EA40-4F1F-9E06-8C7C7E72712E}" type="presParOf" srcId="{8A594834-CAFD-45C5-9AEA-A1CD396AC185}" destId="{66C96F59-20AE-44BC-BE23-A7BD8808219F}" srcOrd="3" destOrd="0" presId="urn:microsoft.com/office/officeart/2005/8/layout/chevron1"/>
    <dgm:cxn modelId="{5A2C4F82-0107-4BE4-9A25-FFD3AFF9E3A2}" type="presParOf" srcId="{8A594834-CAFD-45C5-9AEA-A1CD396AC185}" destId="{A6292910-A3D2-4D36-8946-E12A2277E19E}" srcOrd="4" destOrd="0" presId="urn:microsoft.com/office/officeart/2005/8/layout/chevron1"/>
    <dgm:cxn modelId="{83605C08-9C82-4E9D-9834-4EB53B93713E}" type="presParOf" srcId="{8A594834-CAFD-45C5-9AEA-A1CD396AC185}" destId="{2B638D45-B5FB-46EF-92B9-F495FE61D0BA}" srcOrd="5" destOrd="0" presId="urn:microsoft.com/office/officeart/2005/8/layout/chevron1"/>
    <dgm:cxn modelId="{5173B7F9-8171-49F9-ADCF-CFD81F104D44}" type="presParOf" srcId="{8A594834-CAFD-45C5-9AEA-A1CD396AC185}" destId="{E2055F8F-CDAC-424C-8CC6-5E7D0C9F1DB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600256-7705-4CC7-823D-2E10BA4463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118EE8-1CDB-42E3-8E32-DD08CECCCF74}">
      <dgm:prSet phldrT="[Text]" phldr="0"/>
      <dgm:spPr/>
      <dgm:t>
        <a:bodyPr/>
        <a:lstStyle/>
        <a:p>
          <a:r>
            <a:rPr lang="en-GB" dirty="0"/>
            <a:t>Barriers	</a:t>
          </a:r>
        </a:p>
      </dgm:t>
    </dgm:pt>
    <dgm:pt modelId="{F66C8100-58E3-453E-B26D-651D6EC71B5C}" type="parTrans" cxnId="{CEC42FAF-4D53-451F-98FF-AD9371530C5A}">
      <dgm:prSet/>
      <dgm:spPr/>
      <dgm:t>
        <a:bodyPr/>
        <a:lstStyle/>
        <a:p>
          <a:endParaRPr lang="en-GB"/>
        </a:p>
      </dgm:t>
    </dgm:pt>
    <dgm:pt modelId="{90D4DA0B-3E2B-4333-A6FD-5C39D521E9A9}" type="sibTrans" cxnId="{CEC42FAF-4D53-451F-98FF-AD9371530C5A}">
      <dgm:prSet/>
      <dgm:spPr/>
      <dgm:t>
        <a:bodyPr/>
        <a:lstStyle/>
        <a:p>
          <a:endParaRPr lang="en-GB"/>
        </a:p>
      </dgm:t>
    </dgm:pt>
    <dgm:pt modelId="{75F901A9-65F8-4EC1-96B9-60FDF9D0F79F}">
      <dgm:prSet phldrT="[Text]" phldr="0"/>
      <dgm:spPr/>
      <dgm:t>
        <a:bodyPr/>
        <a:lstStyle/>
        <a:p>
          <a:r>
            <a:rPr lang="en-GB" dirty="0"/>
            <a:t>Long waits</a:t>
          </a:r>
        </a:p>
      </dgm:t>
    </dgm:pt>
    <dgm:pt modelId="{F78D3E46-7276-42C8-A956-981F4A4D9ADC}" type="parTrans" cxnId="{2E4B6242-DB67-442E-A3EC-5F9FAABD88E2}">
      <dgm:prSet/>
      <dgm:spPr/>
      <dgm:t>
        <a:bodyPr/>
        <a:lstStyle/>
        <a:p>
          <a:endParaRPr lang="en-GB"/>
        </a:p>
      </dgm:t>
    </dgm:pt>
    <dgm:pt modelId="{C98BAB83-CC7C-4D03-B052-2322EA44868A}" type="sibTrans" cxnId="{2E4B6242-DB67-442E-A3EC-5F9FAABD88E2}">
      <dgm:prSet/>
      <dgm:spPr/>
      <dgm:t>
        <a:bodyPr/>
        <a:lstStyle/>
        <a:p>
          <a:endParaRPr lang="en-GB"/>
        </a:p>
      </dgm:t>
    </dgm:pt>
    <dgm:pt modelId="{926E8858-BD8D-4017-8A90-FBC4AAE7C9B3}">
      <dgm:prSet phldrT="[Text]" phldr="0"/>
      <dgm:spPr/>
      <dgm:t>
        <a:bodyPr/>
        <a:lstStyle/>
        <a:p>
          <a:r>
            <a:rPr lang="en-GB" dirty="0"/>
            <a:t>Misdiagnosis</a:t>
          </a:r>
        </a:p>
      </dgm:t>
    </dgm:pt>
    <dgm:pt modelId="{BE92F107-B8A5-4F12-85F0-D14C9FFC5AB6}" type="parTrans" cxnId="{B0D980F2-AD99-4145-8D77-A22809129123}">
      <dgm:prSet/>
      <dgm:spPr/>
      <dgm:t>
        <a:bodyPr/>
        <a:lstStyle/>
        <a:p>
          <a:endParaRPr lang="en-GB"/>
        </a:p>
      </dgm:t>
    </dgm:pt>
    <dgm:pt modelId="{369623BE-EC5F-48B0-998B-39D577B2532A}" type="sibTrans" cxnId="{B0D980F2-AD99-4145-8D77-A22809129123}">
      <dgm:prSet/>
      <dgm:spPr/>
      <dgm:t>
        <a:bodyPr/>
        <a:lstStyle/>
        <a:p>
          <a:endParaRPr lang="en-GB"/>
        </a:p>
      </dgm:t>
    </dgm:pt>
    <dgm:pt modelId="{7BFD6790-9C18-41AA-9BF3-54ECB5F3F618}">
      <dgm:prSet phldrT="[Text]" phldr="0"/>
      <dgm:spPr/>
      <dgm:t>
        <a:bodyPr/>
        <a:lstStyle/>
        <a:p>
          <a:r>
            <a:rPr lang="en-GB" dirty="0"/>
            <a:t>Facilitators</a:t>
          </a:r>
        </a:p>
      </dgm:t>
    </dgm:pt>
    <dgm:pt modelId="{191488D9-8B74-4BFE-9BD8-1D42926C0308}" type="parTrans" cxnId="{5D0E5003-52B7-4FBA-A532-68CE48966B41}">
      <dgm:prSet/>
      <dgm:spPr/>
      <dgm:t>
        <a:bodyPr/>
        <a:lstStyle/>
        <a:p>
          <a:endParaRPr lang="en-GB"/>
        </a:p>
      </dgm:t>
    </dgm:pt>
    <dgm:pt modelId="{15692ED1-5443-4D99-96C1-2226CDEEAD47}" type="sibTrans" cxnId="{5D0E5003-52B7-4FBA-A532-68CE48966B41}">
      <dgm:prSet/>
      <dgm:spPr/>
      <dgm:t>
        <a:bodyPr/>
        <a:lstStyle/>
        <a:p>
          <a:endParaRPr lang="en-GB"/>
        </a:p>
      </dgm:t>
    </dgm:pt>
    <dgm:pt modelId="{6FAE3AF7-6A07-44A4-8ABB-99622A6DB8F3}">
      <dgm:prSet phldrT="[Text]" phldr="0"/>
      <dgm:spPr/>
      <dgm:t>
        <a:bodyPr/>
        <a:lstStyle/>
        <a:p>
          <a:r>
            <a:rPr lang="en-GB" dirty="0"/>
            <a:t>Quick contact</a:t>
          </a:r>
        </a:p>
      </dgm:t>
    </dgm:pt>
    <dgm:pt modelId="{706208D3-0091-4E79-971F-82A498EA345E}" type="parTrans" cxnId="{B22658A2-1C0C-41F9-87DD-9D63DC0E46C5}">
      <dgm:prSet/>
      <dgm:spPr/>
      <dgm:t>
        <a:bodyPr/>
        <a:lstStyle/>
        <a:p>
          <a:endParaRPr lang="en-GB"/>
        </a:p>
      </dgm:t>
    </dgm:pt>
    <dgm:pt modelId="{7F187E34-7D3F-4B25-9ACA-55E03B4768D9}" type="sibTrans" cxnId="{B22658A2-1C0C-41F9-87DD-9D63DC0E46C5}">
      <dgm:prSet/>
      <dgm:spPr/>
      <dgm:t>
        <a:bodyPr/>
        <a:lstStyle/>
        <a:p>
          <a:endParaRPr lang="en-GB"/>
        </a:p>
      </dgm:t>
    </dgm:pt>
    <dgm:pt modelId="{FD7C9BFC-790F-450F-96E2-B068E2650882}">
      <dgm:prSet phldrT="[Text]" phldr="0"/>
      <dgm:spPr/>
      <dgm:t>
        <a:bodyPr/>
        <a:lstStyle/>
        <a:p>
          <a:r>
            <a:rPr lang="en-GB" dirty="0"/>
            <a:t>Feeling listened to</a:t>
          </a:r>
        </a:p>
      </dgm:t>
    </dgm:pt>
    <dgm:pt modelId="{A90AEE36-6F8C-44C7-989F-D6B929FE7069}" type="parTrans" cxnId="{D40CFE16-5B99-4410-BDC7-C69FA48799E8}">
      <dgm:prSet/>
      <dgm:spPr/>
      <dgm:t>
        <a:bodyPr/>
        <a:lstStyle/>
        <a:p>
          <a:endParaRPr lang="en-GB"/>
        </a:p>
      </dgm:t>
    </dgm:pt>
    <dgm:pt modelId="{6C48309D-4975-4966-95C1-CCD32EA1B19F}" type="sibTrans" cxnId="{D40CFE16-5B99-4410-BDC7-C69FA48799E8}">
      <dgm:prSet/>
      <dgm:spPr/>
      <dgm:t>
        <a:bodyPr/>
        <a:lstStyle/>
        <a:p>
          <a:endParaRPr lang="en-GB"/>
        </a:p>
      </dgm:t>
    </dgm:pt>
    <dgm:pt modelId="{DF7E5FD5-8ABA-4CEB-9A49-EBF15478B999}">
      <dgm:prSet/>
      <dgm:spPr/>
      <dgm:t>
        <a:bodyPr/>
        <a:lstStyle/>
        <a:p>
          <a:r>
            <a:rPr lang="en-GB" dirty="0"/>
            <a:t>Stigma</a:t>
          </a:r>
        </a:p>
      </dgm:t>
    </dgm:pt>
    <dgm:pt modelId="{8CDB387F-D633-48F0-887C-EDCCE46C3A2C}" type="parTrans" cxnId="{04770034-7581-44FB-B9F2-139BA0627646}">
      <dgm:prSet/>
      <dgm:spPr/>
      <dgm:t>
        <a:bodyPr/>
        <a:lstStyle/>
        <a:p>
          <a:endParaRPr lang="en-GB"/>
        </a:p>
      </dgm:t>
    </dgm:pt>
    <dgm:pt modelId="{7884F476-E81C-4895-B462-9B24F12BA242}" type="sibTrans" cxnId="{04770034-7581-44FB-B9F2-139BA0627646}">
      <dgm:prSet/>
      <dgm:spPr/>
      <dgm:t>
        <a:bodyPr/>
        <a:lstStyle/>
        <a:p>
          <a:endParaRPr lang="en-GB"/>
        </a:p>
      </dgm:t>
    </dgm:pt>
    <dgm:pt modelId="{DCED6103-AF09-45CE-A1F2-0F460CB80513}">
      <dgm:prSet/>
      <dgm:spPr/>
      <dgm:t>
        <a:bodyPr/>
        <a:lstStyle/>
        <a:p>
          <a:r>
            <a:rPr lang="en-GB" dirty="0"/>
            <a:t>Confusing pathways</a:t>
          </a:r>
        </a:p>
      </dgm:t>
    </dgm:pt>
    <dgm:pt modelId="{DCD7FE2A-1ADB-42FE-ABDF-EC1E713BCD87}" type="parTrans" cxnId="{ED7B4429-B5C1-43A0-8964-EFCAE4139F3A}">
      <dgm:prSet/>
      <dgm:spPr/>
      <dgm:t>
        <a:bodyPr/>
        <a:lstStyle/>
        <a:p>
          <a:endParaRPr lang="en-GB"/>
        </a:p>
      </dgm:t>
    </dgm:pt>
    <dgm:pt modelId="{87822271-81E8-488B-96DE-3C9D4EA46C4C}" type="sibTrans" cxnId="{ED7B4429-B5C1-43A0-8964-EFCAE4139F3A}">
      <dgm:prSet/>
      <dgm:spPr/>
      <dgm:t>
        <a:bodyPr/>
        <a:lstStyle/>
        <a:p>
          <a:endParaRPr lang="en-GB"/>
        </a:p>
      </dgm:t>
    </dgm:pt>
    <dgm:pt modelId="{9DC5EAEA-CD5B-4B73-AD0E-D84E9225E70E}">
      <dgm:prSet/>
      <dgm:spPr/>
      <dgm:t>
        <a:bodyPr/>
        <a:lstStyle/>
        <a:p>
          <a:r>
            <a:rPr lang="en-GB" dirty="0"/>
            <a:t>ND-aware support</a:t>
          </a:r>
        </a:p>
      </dgm:t>
    </dgm:pt>
    <dgm:pt modelId="{8DD0C620-5D45-4DED-8390-0C2C057450D7}" type="parTrans" cxnId="{95ADC464-4C24-4F5A-A0FC-7FFD2FD54D04}">
      <dgm:prSet/>
      <dgm:spPr/>
      <dgm:t>
        <a:bodyPr/>
        <a:lstStyle/>
        <a:p>
          <a:endParaRPr lang="en-GB"/>
        </a:p>
      </dgm:t>
    </dgm:pt>
    <dgm:pt modelId="{6908549A-A540-43EE-B319-2C76F369F8BC}" type="sibTrans" cxnId="{95ADC464-4C24-4F5A-A0FC-7FFD2FD54D04}">
      <dgm:prSet/>
      <dgm:spPr/>
      <dgm:t>
        <a:bodyPr/>
        <a:lstStyle/>
        <a:p>
          <a:endParaRPr lang="en-GB"/>
        </a:p>
      </dgm:t>
    </dgm:pt>
    <dgm:pt modelId="{05559A5A-D79B-476B-9190-EE8C25B32B8E}">
      <dgm:prSet/>
      <dgm:spPr/>
      <dgm:t>
        <a:bodyPr/>
        <a:lstStyle/>
        <a:p>
          <a:r>
            <a:rPr lang="en-GB" dirty="0"/>
            <a:t>Flexible care</a:t>
          </a:r>
        </a:p>
      </dgm:t>
    </dgm:pt>
    <dgm:pt modelId="{7FE61076-2D55-4199-BF27-2D00ECC53198}" type="parTrans" cxnId="{B82DE5AB-C75E-4A3F-B060-F9FDA4860672}">
      <dgm:prSet/>
      <dgm:spPr/>
      <dgm:t>
        <a:bodyPr/>
        <a:lstStyle/>
        <a:p>
          <a:endParaRPr lang="en-GB"/>
        </a:p>
      </dgm:t>
    </dgm:pt>
    <dgm:pt modelId="{3395633A-DA89-484F-946B-6A79F59AB789}" type="sibTrans" cxnId="{B82DE5AB-C75E-4A3F-B060-F9FDA4860672}">
      <dgm:prSet/>
      <dgm:spPr/>
      <dgm:t>
        <a:bodyPr/>
        <a:lstStyle/>
        <a:p>
          <a:endParaRPr lang="en-GB"/>
        </a:p>
      </dgm:t>
    </dgm:pt>
    <dgm:pt modelId="{54A3CE7F-E5AE-4828-B0B3-0BB4475DDD0C}" type="pres">
      <dgm:prSet presAssocID="{B8600256-7705-4CC7-823D-2E10BA4463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FA33BD-87DF-40E0-BC93-9B5DD25AE5F0}" type="pres">
      <dgm:prSet presAssocID="{D0118EE8-1CDB-42E3-8E32-DD08CECCCF74}" presName="root" presStyleCnt="0"/>
      <dgm:spPr/>
    </dgm:pt>
    <dgm:pt modelId="{D090C745-D29A-4B5F-BE8A-77C3D586CDD1}" type="pres">
      <dgm:prSet presAssocID="{D0118EE8-1CDB-42E3-8E32-DD08CECCCF74}" presName="rootComposite" presStyleCnt="0"/>
      <dgm:spPr/>
    </dgm:pt>
    <dgm:pt modelId="{B89CB036-56CC-49DC-A235-D79028781F51}" type="pres">
      <dgm:prSet presAssocID="{D0118EE8-1CDB-42E3-8E32-DD08CECCCF74}" presName="rootText" presStyleLbl="node1" presStyleIdx="0" presStyleCnt="2"/>
      <dgm:spPr/>
    </dgm:pt>
    <dgm:pt modelId="{E5EFAAF6-5676-4191-B07C-2BA3FC1089B2}" type="pres">
      <dgm:prSet presAssocID="{D0118EE8-1CDB-42E3-8E32-DD08CECCCF74}" presName="rootConnector" presStyleLbl="node1" presStyleIdx="0" presStyleCnt="2"/>
      <dgm:spPr/>
    </dgm:pt>
    <dgm:pt modelId="{D27D6ECE-E858-428F-925F-B8FB2898C5D3}" type="pres">
      <dgm:prSet presAssocID="{D0118EE8-1CDB-42E3-8E32-DD08CECCCF74}" presName="childShape" presStyleCnt="0"/>
      <dgm:spPr/>
    </dgm:pt>
    <dgm:pt modelId="{B107093B-0A62-4C18-BBA7-8B9E06A0032E}" type="pres">
      <dgm:prSet presAssocID="{F78D3E46-7276-42C8-A956-981F4A4D9ADC}" presName="Name13" presStyleLbl="parChTrans1D2" presStyleIdx="0" presStyleCnt="8"/>
      <dgm:spPr/>
    </dgm:pt>
    <dgm:pt modelId="{73CFAB41-8605-4D9E-8C8F-801B44F6FF93}" type="pres">
      <dgm:prSet presAssocID="{75F901A9-65F8-4EC1-96B9-60FDF9D0F79F}" presName="childText" presStyleLbl="bgAcc1" presStyleIdx="0" presStyleCnt="8">
        <dgm:presLayoutVars>
          <dgm:bulletEnabled val="1"/>
        </dgm:presLayoutVars>
      </dgm:prSet>
      <dgm:spPr/>
    </dgm:pt>
    <dgm:pt modelId="{E31D4A78-B43A-4B03-A762-99C0B3D49729}" type="pres">
      <dgm:prSet presAssocID="{BE92F107-B8A5-4F12-85F0-D14C9FFC5AB6}" presName="Name13" presStyleLbl="parChTrans1D2" presStyleIdx="1" presStyleCnt="8"/>
      <dgm:spPr/>
    </dgm:pt>
    <dgm:pt modelId="{C81A0A41-6CB3-4465-B8F7-0E6A6EAB6DB5}" type="pres">
      <dgm:prSet presAssocID="{926E8858-BD8D-4017-8A90-FBC4AAE7C9B3}" presName="childText" presStyleLbl="bgAcc1" presStyleIdx="1" presStyleCnt="8">
        <dgm:presLayoutVars>
          <dgm:bulletEnabled val="1"/>
        </dgm:presLayoutVars>
      </dgm:prSet>
      <dgm:spPr/>
    </dgm:pt>
    <dgm:pt modelId="{77DB0DBB-9CBF-489E-99C0-4673313212E2}" type="pres">
      <dgm:prSet presAssocID="{8CDB387F-D633-48F0-887C-EDCCE46C3A2C}" presName="Name13" presStyleLbl="parChTrans1D2" presStyleIdx="2" presStyleCnt="8"/>
      <dgm:spPr/>
    </dgm:pt>
    <dgm:pt modelId="{D2F982BB-1206-4BC6-8124-DB9BA1AD0792}" type="pres">
      <dgm:prSet presAssocID="{DF7E5FD5-8ABA-4CEB-9A49-EBF15478B999}" presName="childText" presStyleLbl="bgAcc1" presStyleIdx="2" presStyleCnt="8">
        <dgm:presLayoutVars>
          <dgm:bulletEnabled val="1"/>
        </dgm:presLayoutVars>
      </dgm:prSet>
      <dgm:spPr/>
    </dgm:pt>
    <dgm:pt modelId="{4884016D-8A32-43E5-AA99-4AC614A8D9C3}" type="pres">
      <dgm:prSet presAssocID="{DCD7FE2A-1ADB-42FE-ABDF-EC1E713BCD87}" presName="Name13" presStyleLbl="parChTrans1D2" presStyleIdx="3" presStyleCnt="8"/>
      <dgm:spPr/>
    </dgm:pt>
    <dgm:pt modelId="{45DD572C-214F-4EE9-BA73-936DAD650CFE}" type="pres">
      <dgm:prSet presAssocID="{DCED6103-AF09-45CE-A1F2-0F460CB80513}" presName="childText" presStyleLbl="bgAcc1" presStyleIdx="3" presStyleCnt="8">
        <dgm:presLayoutVars>
          <dgm:bulletEnabled val="1"/>
        </dgm:presLayoutVars>
      </dgm:prSet>
      <dgm:spPr/>
    </dgm:pt>
    <dgm:pt modelId="{5DE1F9AA-E54B-4735-A61E-682E82FB8FC8}" type="pres">
      <dgm:prSet presAssocID="{7BFD6790-9C18-41AA-9BF3-54ECB5F3F618}" presName="root" presStyleCnt="0"/>
      <dgm:spPr/>
    </dgm:pt>
    <dgm:pt modelId="{B08E2048-80D2-479A-B167-031C6448DF9F}" type="pres">
      <dgm:prSet presAssocID="{7BFD6790-9C18-41AA-9BF3-54ECB5F3F618}" presName="rootComposite" presStyleCnt="0"/>
      <dgm:spPr/>
    </dgm:pt>
    <dgm:pt modelId="{6BF56188-708C-4728-A3F4-D784EB7E75C8}" type="pres">
      <dgm:prSet presAssocID="{7BFD6790-9C18-41AA-9BF3-54ECB5F3F618}" presName="rootText" presStyleLbl="node1" presStyleIdx="1" presStyleCnt="2"/>
      <dgm:spPr/>
    </dgm:pt>
    <dgm:pt modelId="{603CEF6C-58A1-4130-92D9-253B6B2D6D56}" type="pres">
      <dgm:prSet presAssocID="{7BFD6790-9C18-41AA-9BF3-54ECB5F3F618}" presName="rootConnector" presStyleLbl="node1" presStyleIdx="1" presStyleCnt="2"/>
      <dgm:spPr/>
    </dgm:pt>
    <dgm:pt modelId="{6D0056DA-BFCC-45E4-B120-1A9B7AB3EA38}" type="pres">
      <dgm:prSet presAssocID="{7BFD6790-9C18-41AA-9BF3-54ECB5F3F618}" presName="childShape" presStyleCnt="0"/>
      <dgm:spPr/>
    </dgm:pt>
    <dgm:pt modelId="{85EE5E8B-C738-44F8-B16A-4883164E5C8A}" type="pres">
      <dgm:prSet presAssocID="{706208D3-0091-4E79-971F-82A498EA345E}" presName="Name13" presStyleLbl="parChTrans1D2" presStyleIdx="4" presStyleCnt="8"/>
      <dgm:spPr/>
    </dgm:pt>
    <dgm:pt modelId="{19A065E6-100E-471B-8DC4-C0585A91DBCF}" type="pres">
      <dgm:prSet presAssocID="{6FAE3AF7-6A07-44A4-8ABB-99622A6DB8F3}" presName="childText" presStyleLbl="bgAcc1" presStyleIdx="4" presStyleCnt="8">
        <dgm:presLayoutVars>
          <dgm:bulletEnabled val="1"/>
        </dgm:presLayoutVars>
      </dgm:prSet>
      <dgm:spPr/>
    </dgm:pt>
    <dgm:pt modelId="{C986C02D-506D-4C7F-A3B1-42C9796617F9}" type="pres">
      <dgm:prSet presAssocID="{A90AEE36-6F8C-44C7-989F-D6B929FE7069}" presName="Name13" presStyleLbl="parChTrans1D2" presStyleIdx="5" presStyleCnt="8"/>
      <dgm:spPr/>
    </dgm:pt>
    <dgm:pt modelId="{CA61C85E-97AF-4C45-99BD-FA1A4F9D2412}" type="pres">
      <dgm:prSet presAssocID="{FD7C9BFC-790F-450F-96E2-B068E2650882}" presName="childText" presStyleLbl="bgAcc1" presStyleIdx="5" presStyleCnt="8">
        <dgm:presLayoutVars>
          <dgm:bulletEnabled val="1"/>
        </dgm:presLayoutVars>
      </dgm:prSet>
      <dgm:spPr/>
    </dgm:pt>
    <dgm:pt modelId="{815B418A-E358-40B1-B974-B6097B97A5B7}" type="pres">
      <dgm:prSet presAssocID="{8DD0C620-5D45-4DED-8390-0C2C057450D7}" presName="Name13" presStyleLbl="parChTrans1D2" presStyleIdx="6" presStyleCnt="8"/>
      <dgm:spPr/>
    </dgm:pt>
    <dgm:pt modelId="{D8139C2D-3848-48ED-BCFA-390EE595AFF6}" type="pres">
      <dgm:prSet presAssocID="{9DC5EAEA-CD5B-4B73-AD0E-D84E9225E70E}" presName="childText" presStyleLbl="bgAcc1" presStyleIdx="6" presStyleCnt="8">
        <dgm:presLayoutVars>
          <dgm:bulletEnabled val="1"/>
        </dgm:presLayoutVars>
      </dgm:prSet>
      <dgm:spPr/>
    </dgm:pt>
    <dgm:pt modelId="{F59766AF-783F-4D36-BC1E-6BC37E9B46A1}" type="pres">
      <dgm:prSet presAssocID="{7FE61076-2D55-4199-BF27-2D00ECC53198}" presName="Name13" presStyleLbl="parChTrans1D2" presStyleIdx="7" presStyleCnt="8"/>
      <dgm:spPr/>
    </dgm:pt>
    <dgm:pt modelId="{5F768474-E488-48BD-B3DF-ABB6EDB39467}" type="pres">
      <dgm:prSet presAssocID="{05559A5A-D79B-476B-9190-EE8C25B32B8E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D0E5003-52B7-4FBA-A532-68CE48966B41}" srcId="{B8600256-7705-4CC7-823D-2E10BA4463E2}" destId="{7BFD6790-9C18-41AA-9BF3-54ECB5F3F618}" srcOrd="1" destOrd="0" parTransId="{191488D9-8B74-4BFE-9BD8-1D42926C0308}" sibTransId="{15692ED1-5443-4D99-96C1-2226CDEEAD47}"/>
    <dgm:cxn modelId="{AC61C405-D111-44CD-8765-F1C1D8A8B977}" type="presOf" srcId="{DF7E5FD5-8ABA-4CEB-9A49-EBF15478B999}" destId="{D2F982BB-1206-4BC6-8124-DB9BA1AD0792}" srcOrd="0" destOrd="0" presId="urn:microsoft.com/office/officeart/2005/8/layout/hierarchy3"/>
    <dgm:cxn modelId="{4574A70C-4202-4578-ABB5-F312E5A62BFB}" type="presOf" srcId="{B8600256-7705-4CC7-823D-2E10BA4463E2}" destId="{54A3CE7F-E5AE-4828-B0B3-0BB4475DDD0C}" srcOrd="0" destOrd="0" presId="urn:microsoft.com/office/officeart/2005/8/layout/hierarchy3"/>
    <dgm:cxn modelId="{2B14300F-3337-4B4F-8C5F-38D3B26D51EE}" type="presOf" srcId="{926E8858-BD8D-4017-8A90-FBC4AAE7C9B3}" destId="{C81A0A41-6CB3-4465-B8F7-0E6A6EAB6DB5}" srcOrd="0" destOrd="0" presId="urn:microsoft.com/office/officeart/2005/8/layout/hierarchy3"/>
    <dgm:cxn modelId="{D40CFE16-5B99-4410-BDC7-C69FA48799E8}" srcId="{7BFD6790-9C18-41AA-9BF3-54ECB5F3F618}" destId="{FD7C9BFC-790F-450F-96E2-B068E2650882}" srcOrd="1" destOrd="0" parTransId="{A90AEE36-6F8C-44C7-989F-D6B929FE7069}" sibTransId="{6C48309D-4975-4966-95C1-CCD32EA1B19F}"/>
    <dgm:cxn modelId="{0BCEB028-D755-4727-9D4A-7FDB53C1F5B2}" type="presOf" srcId="{75F901A9-65F8-4EC1-96B9-60FDF9D0F79F}" destId="{73CFAB41-8605-4D9E-8C8F-801B44F6FF93}" srcOrd="0" destOrd="0" presId="urn:microsoft.com/office/officeart/2005/8/layout/hierarchy3"/>
    <dgm:cxn modelId="{ED7B4429-B5C1-43A0-8964-EFCAE4139F3A}" srcId="{D0118EE8-1CDB-42E3-8E32-DD08CECCCF74}" destId="{DCED6103-AF09-45CE-A1F2-0F460CB80513}" srcOrd="3" destOrd="0" parTransId="{DCD7FE2A-1ADB-42FE-ABDF-EC1E713BCD87}" sibTransId="{87822271-81E8-488B-96DE-3C9D4EA46C4C}"/>
    <dgm:cxn modelId="{3A22AE2D-2AE0-4C9A-8956-28D531831B78}" type="presOf" srcId="{D0118EE8-1CDB-42E3-8E32-DD08CECCCF74}" destId="{E5EFAAF6-5676-4191-B07C-2BA3FC1089B2}" srcOrd="1" destOrd="0" presId="urn:microsoft.com/office/officeart/2005/8/layout/hierarchy3"/>
    <dgm:cxn modelId="{04770034-7581-44FB-B9F2-139BA0627646}" srcId="{D0118EE8-1CDB-42E3-8E32-DD08CECCCF74}" destId="{DF7E5FD5-8ABA-4CEB-9A49-EBF15478B999}" srcOrd="2" destOrd="0" parTransId="{8CDB387F-D633-48F0-887C-EDCCE46C3A2C}" sibTransId="{7884F476-E81C-4895-B462-9B24F12BA242}"/>
    <dgm:cxn modelId="{5E38185F-A549-4942-8F49-710ABA694C19}" type="presOf" srcId="{DCD7FE2A-1ADB-42FE-ABDF-EC1E713BCD87}" destId="{4884016D-8A32-43E5-AA99-4AC614A8D9C3}" srcOrd="0" destOrd="0" presId="urn:microsoft.com/office/officeart/2005/8/layout/hierarchy3"/>
    <dgm:cxn modelId="{2E4B6242-DB67-442E-A3EC-5F9FAABD88E2}" srcId="{D0118EE8-1CDB-42E3-8E32-DD08CECCCF74}" destId="{75F901A9-65F8-4EC1-96B9-60FDF9D0F79F}" srcOrd="0" destOrd="0" parTransId="{F78D3E46-7276-42C8-A956-981F4A4D9ADC}" sibTransId="{C98BAB83-CC7C-4D03-B052-2322EA44868A}"/>
    <dgm:cxn modelId="{95ADC464-4C24-4F5A-A0FC-7FFD2FD54D04}" srcId="{7BFD6790-9C18-41AA-9BF3-54ECB5F3F618}" destId="{9DC5EAEA-CD5B-4B73-AD0E-D84E9225E70E}" srcOrd="2" destOrd="0" parTransId="{8DD0C620-5D45-4DED-8390-0C2C057450D7}" sibTransId="{6908549A-A540-43EE-B319-2C76F369F8BC}"/>
    <dgm:cxn modelId="{FC03EF45-82BE-4D91-BC9F-0F55B9AFC9AC}" type="presOf" srcId="{8CDB387F-D633-48F0-887C-EDCCE46C3A2C}" destId="{77DB0DBB-9CBF-489E-99C0-4673313212E2}" srcOrd="0" destOrd="0" presId="urn:microsoft.com/office/officeart/2005/8/layout/hierarchy3"/>
    <dgm:cxn modelId="{3582C94B-23ED-49FE-ACAB-775280126AE5}" type="presOf" srcId="{05559A5A-D79B-476B-9190-EE8C25B32B8E}" destId="{5F768474-E488-48BD-B3DF-ABB6EDB39467}" srcOrd="0" destOrd="0" presId="urn:microsoft.com/office/officeart/2005/8/layout/hierarchy3"/>
    <dgm:cxn modelId="{3E78BE4C-50B3-48F0-816F-F4F7AD52ED4A}" type="presOf" srcId="{A90AEE36-6F8C-44C7-989F-D6B929FE7069}" destId="{C986C02D-506D-4C7F-A3B1-42C9796617F9}" srcOrd="0" destOrd="0" presId="urn:microsoft.com/office/officeart/2005/8/layout/hierarchy3"/>
    <dgm:cxn modelId="{D529DA6C-750E-4300-ABEC-70766D54D856}" type="presOf" srcId="{BE92F107-B8A5-4F12-85F0-D14C9FFC5AB6}" destId="{E31D4A78-B43A-4B03-A762-99C0B3D49729}" srcOrd="0" destOrd="0" presId="urn:microsoft.com/office/officeart/2005/8/layout/hierarchy3"/>
    <dgm:cxn modelId="{05D42E7A-344F-4D60-82F2-51E756D4B945}" type="presOf" srcId="{D0118EE8-1CDB-42E3-8E32-DD08CECCCF74}" destId="{B89CB036-56CC-49DC-A235-D79028781F51}" srcOrd="0" destOrd="0" presId="urn:microsoft.com/office/officeart/2005/8/layout/hierarchy3"/>
    <dgm:cxn modelId="{17C43B98-BD38-41EB-A10C-10EB7E80CB16}" type="presOf" srcId="{FD7C9BFC-790F-450F-96E2-B068E2650882}" destId="{CA61C85E-97AF-4C45-99BD-FA1A4F9D2412}" srcOrd="0" destOrd="0" presId="urn:microsoft.com/office/officeart/2005/8/layout/hierarchy3"/>
    <dgm:cxn modelId="{EFEAC998-BD30-4C3F-BDCF-35355158F02C}" type="presOf" srcId="{7BFD6790-9C18-41AA-9BF3-54ECB5F3F618}" destId="{603CEF6C-58A1-4130-92D9-253B6B2D6D56}" srcOrd="1" destOrd="0" presId="urn:microsoft.com/office/officeart/2005/8/layout/hierarchy3"/>
    <dgm:cxn modelId="{46812F99-3C95-47C8-8DB0-A5E0D7669B2F}" type="presOf" srcId="{DCED6103-AF09-45CE-A1F2-0F460CB80513}" destId="{45DD572C-214F-4EE9-BA73-936DAD650CFE}" srcOrd="0" destOrd="0" presId="urn:microsoft.com/office/officeart/2005/8/layout/hierarchy3"/>
    <dgm:cxn modelId="{37BF72A0-359E-48C9-9AEB-C5573D0EAEEB}" type="presOf" srcId="{F78D3E46-7276-42C8-A956-981F4A4D9ADC}" destId="{B107093B-0A62-4C18-BBA7-8B9E06A0032E}" srcOrd="0" destOrd="0" presId="urn:microsoft.com/office/officeart/2005/8/layout/hierarchy3"/>
    <dgm:cxn modelId="{B22658A2-1C0C-41F9-87DD-9D63DC0E46C5}" srcId="{7BFD6790-9C18-41AA-9BF3-54ECB5F3F618}" destId="{6FAE3AF7-6A07-44A4-8ABB-99622A6DB8F3}" srcOrd="0" destOrd="0" parTransId="{706208D3-0091-4E79-971F-82A498EA345E}" sibTransId="{7F187E34-7D3F-4B25-9ACA-55E03B4768D9}"/>
    <dgm:cxn modelId="{109C95A8-2448-4503-BB21-6A105C0FA716}" type="presOf" srcId="{6FAE3AF7-6A07-44A4-8ABB-99622A6DB8F3}" destId="{19A065E6-100E-471B-8DC4-C0585A91DBCF}" srcOrd="0" destOrd="0" presId="urn:microsoft.com/office/officeart/2005/8/layout/hierarchy3"/>
    <dgm:cxn modelId="{B82DE5AB-C75E-4A3F-B060-F9FDA4860672}" srcId="{7BFD6790-9C18-41AA-9BF3-54ECB5F3F618}" destId="{05559A5A-D79B-476B-9190-EE8C25B32B8E}" srcOrd="3" destOrd="0" parTransId="{7FE61076-2D55-4199-BF27-2D00ECC53198}" sibTransId="{3395633A-DA89-484F-946B-6A79F59AB789}"/>
    <dgm:cxn modelId="{CEC42FAF-4D53-451F-98FF-AD9371530C5A}" srcId="{B8600256-7705-4CC7-823D-2E10BA4463E2}" destId="{D0118EE8-1CDB-42E3-8E32-DD08CECCCF74}" srcOrd="0" destOrd="0" parTransId="{F66C8100-58E3-453E-B26D-651D6EC71B5C}" sibTransId="{90D4DA0B-3E2B-4333-A6FD-5C39D521E9A9}"/>
    <dgm:cxn modelId="{6B3364B2-5543-43F7-8F12-E224EA78D118}" type="presOf" srcId="{7FE61076-2D55-4199-BF27-2D00ECC53198}" destId="{F59766AF-783F-4D36-BC1E-6BC37E9B46A1}" srcOrd="0" destOrd="0" presId="urn:microsoft.com/office/officeart/2005/8/layout/hierarchy3"/>
    <dgm:cxn modelId="{FA5097C0-0E0F-4D53-8706-32003C1762C0}" type="presOf" srcId="{706208D3-0091-4E79-971F-82A498EA345E}" destId="{85EE5E8B-C738-44F8-B16A-4883164E5C8A}" srcOrd="0" destOrd="0" presId="urn:microsoft.com/office/officeart/2005/8/layout/hierarchy3"/>
    <dgm:cxn modelId="{C930F9C0-F417-4890-90B7-599623010D4F}" type="presOf" srcId="{9DC5EAEA-CD5B-4B73-AD0E-D84E9225E70E}" destId="{D8139C2D-3848-48ED-BCFA-390EE595AFF6}" srcOrd="0" destOrd="0" presId="urn:microsoft.com/office/officeart/2005/8/layout/hierarchy3"/>
    <dgm:cxn modelId="{D1036AC4-49C7-47B0-9D39-240746AAABED}" type="presOf" srcId="{8DD0C620-5D45-4DED-8390-0C2C057450D7}" destId="{815B418A-E358-40B1-B974-B6097B97A5B7}" srcOrd="0" destOrd="0" presId="urn:microsoft.com/office/officeart/2005/8/layout/hierarchy3"/>
    <dgm:cxn modelId="{DB99B3CE-5279-4884-A9C0-485E5E4B7944}" type="presOf" srcId="{7BFD6790-9C18-41AA-9BF3-54ECB5F3F618}" destId="{6BF56188-708C-4728-A3F4-D784EB7E75C8}" srcOrd="0" destOrd="0" presId="urn:microsoft.com/office/officeart/2005/8/layout/hierarchy3"/>
    <dgm:cxn modelId="{B0D980F2-AD99-4145-8D77-A22809129123}" srcId="{D0118EE8-1CDB-42E3-8E32-DD08CECCCF74}" destId="{926E8858-BD8D-4017-8A90-FBC4AAE7C9B3}" srcOrd="1" destOrd="0" parTransId="{BE92F107-B8A5-4F12-85F0-D14C9FFC5AB6}" sibTransId="{369623BE-EC5F-48B0-998B-39D577B2532A}"/>
    <dgm:cxn modelId="{F0CEA860-83E2-49F3-B0C7-4ED20767EEE2}" type="presParOf" srcId="{54A3CE7F-E5AE-4828-B0B3-0BB4475DDD0C}" destId="{E5FA33BD-87DF-40E0-BC93-9B5DD25AE5F0}" srcOrd="0" destOrd="0" presId="urn:microsoft.com/office/officeart/2005/8/layout/hierarchy3"/>
    <dgm:cxn modelId="{17757C4C-172C-4D82-B11B-EF55182D63B9}" type="presParOf" srcId="{E5FA33BD-87DF-40E0-BC93-9B5DD25AE5F0}" destId="{D090C745-D29A-4B5F-BE8A-77C3D586CDD1}" srcOrd="0" destOrd="0" presId="urn:microsoft.com/office/officeart/2005/8/layout/hierarchy3"/>
    <dgm:cxn modelId="{29A953BD-0192-48B0-93B2-3A8257B22A29}" type="presParOf" srcId="{D090C745-D29A-4B5F-BE8A-77C3D586CDD1}" destId="{B89CB036-56CC-49DC-A235-D79028781F51}" srcOrd="0" destOrd="0" presId="urn:microsoft.com/office/officeart/2005/8/layout/hierarchy3"/>
    <dgm:cxn modelId="{5E3E9298-2C08-4F8A-917C-275ADA77832F}" type="presParOf" srcId="{D090C745-D29A-4B5F-BE8A-77C3D586CDD1}" destId="{E5EFAAF6-5676-4191-B07C-2BA3FC1089B2}" srcOrd="1" destOrd="0" presId="urn:microsoft.com/office/officeart/2005/8/layout/hierarchy3"/>
    <dgm:cxn modelId="{59110F06-2B59-4822-B280-600DAE7087F8}" type="presParOf" srcId="{E5FA33BD-87DF-40E0-BC93-9B5DD25AE5F0}" destId="{D27D6ECE-E858-428F-925F-B8FB2898C5D3}" srcOrd="1" destOrd="0" presId="urn:microsoft.com/office/officeart/2005/8/layout/hierarchy3"/>
    <dgm:cxn modelId="{76D926E7-BBBB-4E21-AE44-95D7B406A400}" type="presParOf" srcId="{D27D6ECE-E858-428F-925F-B8FB2898C5D3}" destId="{B107093B-0A62-4C18-BBA7-8B9E06A0032E}" srcOrd="0" destOrd="0" presId="urn:microsoft.com/office/officeart/2005/8/layout/hierarchy3"/>
    <dgm:cxn modelId="{3D52FF93-4D48-4907-9930-60F99A224720}" type="presParOf" srcId="{D27D6ECE-E858-428F-925F-B8FB2898C5D3}" destId="{73CFAB41-8605-4D9E-8C8F-801B44F6FF93}" srcOrd="1" destOrd="0" presId="urn:microsoft.com/office/officeart/2005/8/layout/hierarchy3"/>
    <dgm:cxn modelId="{40A73873-ABA7-4274-B153-126BB553625B}" type="presParOf" srcId="{D27D6ECE-E858-428F-925F-B8FB2898C5D3}" destId="{E31D4A78-B43A-4B03-A762-99C0B3D49729}" srcOrd="2" destOrd="0" presId="urn:microsoft.com/office/officeart/2005/8/layout/hierarchy3"/>
    <dgm:cxn modelId="{2B6E1EBF-6677-44A9-BCB8-0C7BBDEAFB9F}" type="presParOf" srcId="{D27D6ECE-E858-428F-925F-B8FB2898C5D3}" destId="{C81A0A41-6CB3-4465-B8F7-0E6A6EAB6DB5}" srcOrd="3" destOrd="0" presId="urn:microsoft.com/office/officeart/2005/8/layout/hierarchy3"/>
    <dgm:cxn modelId="{7A751231-091E-4B57-A79C-EACE4A265B05}" type="presParOf" srcId="{D27D6ECE-E858-428F-925F-B8FB2898C5D3}" destId="{77DB0DBB-9CBF-489E-99C0-4673313212E2}" srcOrd="4" destOrd="0" presId="urn:microsoft.com/office/officeart/2005/8/layout/hierarchy3"/>
    <dgm:cxn modelId="{9D6EBA1C-A7C5-429B-A39E-303159E5321E}" type="presParOf" srcId="{D27D6ECE-E858-428F-925F-B8FB2898C5D3}" destId="{D2F982BB-1206-4BC6-8124-DB9BA1AD0792}" srcOrd="5" destOrd="0" presId="urn:microsoft.com/office/officeart/2005/8/layout/hierarchy3"/>
    <dgm:cxn modelId="{1418C641-813F-43D4-A7B8-18DA2E86F539}" type="presParOf" srcId="{D27D6ECE-E858-428F-925F-B8FB2898C5D3}" destId="{4884016D-8A32-43E5-AA99-4AC614A8D9C3}" srcOrd="6" destOrd="0" presId="urn:microsoft.com/office/officeart/2005/8/layout/hierarchy3"/>
    <dgm:cxn modelId="{BF8C0F59-E932-4C8A-B9F2-0399811F5A18}" type="presParOf" srcId="{D27D6ECE-E858-428F-925F-B8FB2898C5D3}" destId="{45DD572C-214F-4EE9-BA73-936DAD650CFE}" srcOrd="7" destOrd="0" presId="urn:microsoft.com/office/officeart/2005/8/layout/hierarchy3"/>
    <dgm:cxn modelId="{60008E64-8495-4A0E-801D-DE988A516AA2}" type="presParOf" srcId="{54A3CE7F-E5AE-4828-B0B3-0BB4475DDD0C}" destId="{5DE1F9AA-E54B-4735-A61E-682E82FB8FC8}" srcOrd="1" destOrd="0" presId="urn:microsoft.com/office/officeart/2005/8/layout/hierarchy3"/>
    <dgm:cxn modelId="{944D3A72-AF03-4843-B9D9-DA0787088CA5}" type="presParOf" srcId="{5DE1F9AA-E54B-4735-A61E-682E82FB8FC8}" destId="{B08E2048-80D2-479A-B167-031C6448DF9F}" srcOrd="0" destOrd="0" presId="urn:microsoft.com/office/officeart/2005/8/layout/hierarchy3"/>
    <dgm:cxn modelId="{9E043CAA-F11C-49C2-A166-5065F446A384}" type="presParOf" srcId="{B08E2048-80D2-479A-B167-031C6448DF9F}" destId="{6BF56188-708C-4728-A3F4-D784EB7E75C8}" srcOrd="0" destOrd="0" presId="urn:microsoft.com/office/officeart/2005/8/layout/hierarchy3"/>
    <dgm:cxn modelId="{2E2DC08F-4858-43E6-9C00-28B0ED935355}" type="presParOf" srcId="{B08E2048-80D2-479A-B167-031C6448DF9F}" destId="{603CEF6C-58A1-4130-92D9-253B6B2D6D56}" srcOrd="1" destOrd="0" presId="urn:microsoft.com/office/officeart/2005/8/layout/hierarchy3"/>
    <dgm:cxn modelId="{C104E516-411A-49F5-ABE4-8371CE0354B9}" type="presParOf" srcId="{5DE1F9AA-E54B-4735-A61E-682E82FB8FC8}" destId="{6D0056DA-BFCC-45E4-B120-1A9B7AB3EA38}" srcOrd="1" destOrd="0" presId="urn:microsoft.com/office/officeart/2005/8/layout/hierarchy3"/>
    <dgm:cxn modelId="{1C530E74-8A06-4FEF-A6A4-FB5750FB5298}" type="presParOf" srcId="{6D0056DA-BFCC-45E4-B120-1A9B7AB3EA38}" destId="{85EE5E8B-C738-44F8-B16A-4883164E5C8A}" srcOrd="0" destOrd="0" presId="urn:microsoft.com/office/officeart/2005/8/layout/hierarchy3"/>
    <dgm:cxn modelId="{749C4597-3035-41D9-8C99-252225CD77EA}" type="presParOf" srcId="{6D0056DA-BFCC-45E4-B120-1A9B7AB3EA38}" destId="{19A065E6-100E-471B-8DC4-C0585A91DBCF}" srcOrd="1" destOrd="0" presId="urn:microsoft.com/office/officeart/2005/8/layout/hierarchy3"/>
    <dgm:cxn modelId="{F458E00D-ABD6-42E6-A306-8F5A23D5FCBA}" type="presParOf" srcId="{6D0056DA-BFCC-45E4-B120-1A9B7AB3EA38}" destId="{C986C02D-506D-4C7F-A3B1-42C9796617F9}" srcOrd="2" destOrd="0" presId="urn:microsoft.com/office/officeart/2005/8/layout/hierarchy3"/>
    <dgm:cxn modelId="{B7999DEA-11C2-4FB4-87EE-4DD1DB0FAC68}" type="presParOf" srcId="{6D0056DA-BFCC-45E4-B120-1A9B7AB3EA38}" destId="{CA61C85E-97AF-4C45-99BD-FA1A4F9D2412}" srcOrd="3" destOrd="0" presId="urn:microsoft.com/office/officeart/2005/8/layout/hierarchy3"/>
    <dgm:cxn modelId="{B8142A31-6AF4-4CDC-9AB3-3EF4CD364661}" type="presParOf" srcId="{6D0056DA-BFCC-45E4-B120-1A9B7AB3EA38}" destId="{815B418A-E358-40B1-B974-B6097B97A5B7}" srcOrd="4" destOrd="0" presId="urn:microsoft.com/office/officeart/2005/8/layout/hierarchy3"/>
    <dgm:cxn modelId="{9571574A-03D8-4FD0-9214-3DD6FECBFB56}" type="presParOf" srcId="{6D0056DA-BFCC-45E4-B120-1A9B7AB3EA38}" destId="{D8139C2D-3848-48ED-BCFA-390EE595AFF6}" srcOrd="5" destOrd="0" presId="urn:microsoft.com/office/officeart/2005/8/layout/hierarchy3"/>
    <dgm:cxn modelId="{271BE6FC-6842-4623-AC42-1054D291E4D2}" type="presParOf" srcId="{6D0056DA-BFCC-45E4-B120-1A9B7AB3EA38}" destId="{F59766AF-783F-4D36-BC1E-6BC37E9B46A1}" srcOrd="6" destOrd="0" presId="urn:microsoft.com/office/officeart/2005/8/layout/hierarchy3"/>
    <dgm:cxn modelId="{F0B21D4A-0350-4AF8-B97B-F7D262352E00}" type="presParOf" srcId="{6D0056DA-BFCC-45E4-B120-1A9B7AB3EA38}" destId="{5F768474-E488-48BD-B3DF-ABB6EDB3946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792DC2-6A10-45AF-8198-3D7193815F3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C1576E-1148-4224-83F4-CB6B868EE07E}">
      <dgm:prSet phldrT="[Text]" phldr="0"/>
      <dgm:spPr/>
      <dgm:t>
        <a:bodyPr/>
        <a:lstStyle/>
        <a:p>
          <a:r>
            <a:rPr lang="en-GB" dirty="0"/>
            <a:t>Distress	</a:t>
          </a:r>
        </a:p>
      </dgm:t>
    </dgm:pt>
    <dgm:pt modelId="{CD342718-BF3B-4C60-803F-E4AA9F6592E1}" type="parTrans" cxnId="{D3D235F8-9DE3-4268-A9DE-E1138C7CFE7E}">
      <dgm:prSet/>
      <dgm:spPr/>
      <dgm:t>
        <a:bodyPr/>
        <a:lstStyle/>
        <a:p>
          <a:endParaRPr lang="en-GB"/>
        </a:p>
      </dgm:t>
    </dgm:pt>
    <dgm:pt modelId="{A89AFA69-5060-42DE-AFD2-44356B2CCC2A}" type="sibTrans" cxnId="{D3D235F8-9DE3-4268-A9DE-E1138C7CFE7E}">
      <dgm:prSet/>
      <dgm:spPr/>
      <dgm:t>
        <a:bodyPr/>
        <a:lstStyle/>
        <a:p>
          <a:endParaRPr lang="en-GB"/>
        </a:p>
      </dgm:t>
    </dgm:pt>
    <dgm:pt modelId="{2E6C5F4C-37F0-4AC9-BB87-870484CAFEC7}">
      <dgm:prSet phldrT="[Text]" phldr="0"/>
      <dgm:spPr/>
      <dgm:t>
        <a:bodyPr/>
        <a:lstStyle/>
        <a:p>
          <a:r>
            <a:rPr lang="en-GB" dirty="0"/>
            <a:t>Escalation</a:t>
          </a:r>
        </a:p>
      </dgm:t>
    </dgm:pt>
    <dgm:pt modelId="{640E6E70-2C54-498C-8756-82410C205B38}" type="parTrans" cxnId="{F1E7A3CB-DCC3-49A9-BBC8-0A900BB3F9A2}">
      <dgm:prSet/>
      <dgm:spPr/>
      <dgm:t>
        <a:bodyPr/>
        <a:lstStyle/>
        <a:p>
          <a:endParaRPr lang="en-GB"/>
        </a:p>
      </dgm:t>
    </dgm:pt>
    <dgm:pt modelId="{98DB1826-78C5-4804-BD92-34E4082C65C0}" type="sibTrans" cxnId="{F1E7A3CB-DCC3-49A9-BBC8-0A900BB3F9A2}">
      <dgm:prSet/>
      <dgm:spPr/>
      <dgm:t>
        <a:bodyPr/>
        <a:lstStyle/>
        <a:p>
          <a:endParaRPr lang="en-GB"/>
        </a:p>
      </dgm:t>
    </dgm:pt>
    <dgm:pt modelId="{B65FB266-73F7-43A6-8946-8FC8BCFC8414}">
      <dgm:prSet phldrT="[Text]" phldr="0"/>
      <dgm:spPr/>
      <dgm:t>
        <a:bodyPr/>
        <a:lstStyle/>
        <a:p>
          <a:r>
            <a:rPr lang="en-GB" dirty="0"/>
            <a:t>Crisis</a:t>
          </a:r>
        </a:p>
      </dgm:t>
    </dgm:pt>
    <dgm:pt modelId="{5E71264B-1A0A-45C4-9330-182F40D61F78}" type="parTrans" cxnId="{42F97437-12A6-40B9-8075-EB551EFE7691}">
      <dgm:prSet/>
      <dgm:spPr/>
      <dgm:t>
        <a:bodyPr/>
        <a:lstStyle/>
        <a:p>
          <a:endParaRPr lang="en-GB"/>
        </a:p>
      </dgm:t>
    </dgm:pt>
    <dgm:pt modelId="{F181E463-4CDD-4743-B289-88665017C822}" type="sibTrans" cxnId="{42F97437-12A6-40B9-8075-EB551EFE7691}">
      <dgm:prSet/>
      <dgm:spPr/>
      <dgm:t>
        <a:bodyPr/>
        <a:lstStyle/>
        <a:p>
          <a:endParaRPr lang="en-GB"/>
        </a:p>
      </dgm:t>
    </dgm:pt>
    <dgm:pt modelId="{8708F3F2-D82C-45BC-B189-53C7AD71A791}">
      <dgm:prSet/>
      <dgm:spPr/>
      <dgm:t>
        <a:bodyPr/>
        <a:lstStyle/>
        <a:p>
          <a:r>
            <a:rPr lang="en-GB" dirty="0"/>
            <a:t>Service entry</a:t>
          </a:r>
        </a:p>
      </dgm:t>
    </dgm:pt>
    <dgm:pt modelId="{13DBF12B-9B3C-4FCD-BDF0-4FE4EDEB85FF}" type="parTrans" cxnId="{CBCA5DE9-D9D5-47C9-AE62-97F6F45C480B}">
      <dgm:prSet/>
      <dgm:spPr/>
      <dgm:t>
        <a:bodyPr/>
        <a:lstStyle/>
        <a:p>
          <a:endParaRPr lang="en-GB"/>
        </a:p>
      </dgm:t>
    </dgm:pt>
    <dgm:pt modelId="{FD99A3FB-318D-4C67-B376-F70A18C37C9F}" type="sibTrans" cxnId="{CBCA5DE9-D9D5-47C9-AE62-97F6F45C480B}">
      <dgm:prSet/>
      <dgm:spPr/>
      <dgm:t>
        <a:bodyPr/>
        <a:lstStyle/>
        <a:p>
          <a:endParaRPr lang="en-GB"/>
        </a:p>
      </dgm:t>
    </dgm:pt>
    <dgm:pt modelId="{29482C40-340F-47B9-88D0-EE9C0AF866CC}" type="pres">
      <dgm:prSet presAssocID="{E5792DC2-6A10-45AF-8198-3D7193815F3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A04ECC2-16C9-42C5-AB6F-1929955143CB}" type="pres">
      <dgm:prSet presAssocID="{8708F3F2-D82C-45BC-B189-53C7AD71A791}" presName="Accent4" presStyleCnt="0"/>
      <dgm:spPr/>
    </dgm:pt>
    <dgm:pt modelId="{2D932CF6-6460-4DC1-B298-C6B755766F55}" type="pres">
      <dgm:prSet presAssocID="{8708F3F2-D82C-45BC-B189-53C7AD71A791}" presName="Accent" presStyleLbl="node1" presStyleIdx="0" presStyleCnt="4"/>
      <dgm:spPr/>
    </dgm:pt>
    <dgm:pt modelId="{B7EFF01F-343E-46D8-AA10-6046F3375346}" type="pres">
      <dgm:prSet presAssocID="{8708F3F2-D82C-45BC-B189-53C7AD71A791}" presName="ParentBackground4" presStyleCnt="0"/>
      <dgm:spPr/>
    </dgm:pt>
    <dgm:pt modelId="{9979A61C-6564-4E1F-B30E-A6C8B7BFA56A}" type="pres">
      <dgm:prSet presAssocID="{8708F3F2-D82C-45BC-B189-53C7AD71A791}" presName="ParentBackground" presStyleLbl="fgAcc1" presStyleIdx="0" presStyleCnt="4"/>
      <dgm:spPr/>
    </dgm:pt>
    <dgm:pt modelId="{20393E2E-8A62-4A27-9E24-32499C7A852D}" type="pres">
      <dgm:prSet presAssocID="{8708F3F2-D82C-45BC-B189-53C7AD71A79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0BA7FC-88E5-4EB9-A7A2-184982CC5D03}" type="pres">
      <dgm:prSet presAssocID="{B65FB266-73F7-43A6-8946-8FC8BCFC8414}" presName="Accent3" presStyleCnt="0"/>
      <dgm:spPr/>
    </dgm:pt>
    <dgm:pt modelId="{5CE2A40E-9C17-4398-89B9-65E4BEECDD1E}" type="pres">
      <dgm:prSet presAssocID="{B65FB266-73F7-43A6-8946-8FC8BCFC8414}" presName="Accent" presStyleLbl="node1" presStyleIdx="1" presStyleCnt="4"/>
      <dgm:spPr/>
    </dgm:pt>
    <dgm:pt modelId="{748453DD-2D87-416A-A9B5-1327EB055E75}" type="pres">
      <dgm:prSet presAssocID="{B65FB266-73F7-43A6-8946-8FC8BCFC8414}" presName="ParentBackground3" presStyleCnt="0"/>
      <dgm:spPr/>
    </dgm:pt>
    <dgm:pt modelId="{A761C835-7E3C-4DA2-BAAC-48BB0831EECD}" type="pres">
      <dgm:prSet presAssocID="{B65FB266-73F7-43A6-8946-8FC8BCFC8414}" presName="ParentBackground" presStyleLbl="fgAcc1" presStyleIdx="1" presStyleCnt="4"/>
      <dgm:spPr/>
    </dgm:pt>
    <dgm:pt modelId="{9BACB045-0DDB-4B68-A870-28EDD9E18E80}" type="pres">
      <dgm:prSet presAssocID="{B65FB266-73F7-43A6-8946-8FC8BCFC841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D28AD4F-7869-458A-885E-7E280FC10B77}" type="pres">
      <dgm:prSet presAssocID="{2E6C5F4C-37F0-4AC9-BB87-870484CAFEC7}" presName="Accent2" presStyleCnt="0"/>
      <dgm:spPr/>
    </dgm:pt>
    <dgm:pt modelId="{53C94897-C674-461B-88D8-180BA4AC862B}" type="pres">
      <dgm:prSet presAssocID="{2E6C5F4C-37F0-4AC9-BB87-870484CAFEC7}" presName="Accent" presStyleLbl="node1" presStyleIdx="2" presStyleCnt="4"/>
      <dgm:spPr/>
    </dgm:pt>
    <dgm:pt modelId="{586DB67F-1D47-47BB-83E0-E30EE41BA01C}" type="pres">
      <dgm:prSet presAssocID="{2E6C5F4C-37F0-4AC9-BB87-870484CAFEC7}" presName="ParentBackground2" presStyleCnt="0"/>
      <dgm:spPr/>
    </dgm:pt>
    <dgm:pt modelId="{E28EADBB-5D4F-4D47-80B4-F34603B36788}" type="pres">
      <dgm:prSet presAssocID="{2E6C5F4C-37F0-4AC9-BB87-870484CAFEC7}" presName="ParentBackground" presStyleLbl="fgAcc1" presStyleIdx="2" presStyleCnt="4"/>
      <dgm:spPr/>
    </dgm:pt>
    <dgm:pt modelId="{34A1E017-2B9A-4E40-BDAE-D8DFA69E5194}" type="pres">
      <dgm:prSet presAssocID="{2E6C5F4C-37F0-4AC9-BB87-870484CAFEC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0F0D25F-63D4-49C5-8608-41EDCDCCC61F}" type="pres">
      <dgm:prSet presAssocID="{05C1576E-1148-4224-83F4-CB6B868EE07E}" presName="Accent1" presStyleCnt="0"/>
      <dgm:spPr/>
    </dgm:pt>
    <dgm:pt modelId="{B2E1B553-C232-4356-A9F0-54D4A4E8D70D}" type="pres">
      <dgm:prSet presAssocID="{05C1576E-1148-4224-83F4-CB6B868EE07E}" presName="Accent" presStyleLbl="node1" presStyleIdx="3" presStyleCnt="4"/>
      <dgm:spPr/>
    </dgm:pt>
    <dgm:pt modelId="{F7C4D265-1097-47DB-AB6C-8D595D09FB06}" type="pres">
      <dgm:prSet presAssocID="{05C1576E-1148-4224-83F4-CB6B868EE07E}" presName="ParentBackground1" presStyleCnt="0"/>
      <dgm:spPr/>
    </dgm:pt>
    <dgm:pt modelId="{97E3C8B0-D022-41CA-96E2-8575DAACA259}" type="pres">
      <dgm:prSet presAssocID="{05C1576E-1148-4224-83F4-CB6B868EE07E}" presName="ParentBackground" presStyleLbl="fgAcc1" presStyleIdx="3" presStyleCnt="4"/>
      <dgm:spPr/>
    </dgm:pt>
    <dgm:pt modelId="{EF9DABEF-E94A-45B3-B52C-774611BBFDEA}" type="pres">
      <dgm:prSet presAssocID="{05C1576E-1148-4224-83F4-CB6B868EE07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EFC9813-FC7C-423D-B417-8ECA66C27174}" type="presOf" srcId="{8708F3F2-D82C-45BC-B189-53C7AD71A791}" destId="{20393E2E-8A62-4A27-9E24-32499C7A852D}" srcOrd="1" destOrd="0" presId="urn:microsoft.com/office/officeart/2011/layout/CircleProcess"/>
    <dgm:cxn modelId="{68703D17-4AD7-4107-8534-5687A3AB9EF5}" type="presOf" srcId="{E5792DC2-6A10-45AF-8198-3D7193815F37}" destId="{29482C40-340F-47B9-88D0-EE9C0AF866CC}" srcOrd="0" destOrd="0" presId="urn:microsoft.com/office/officeart/2011/layout/CircleProcess"/>
    <dgm:cxn modelId="{42F97437-12A6-40B9-8075-EB551EFE7691}" srcId="{E5792DC2-6A10-45AF-8198-3D7193815F37}" destId="{B65FB266-73F7-43A6-8946-8FC8BCFC8414}" srcOrd="2" destOrd="0" parTransId="{5E71264B-1A0A-45C4-9330-182F40D61F78}" sibTransId="{F181E463-4CDD-4743-B289-88665017C822}"/>
    <dgm:cxn modelId="{6516B938-9FF9-4ABF-A380-82014F7C6363}" type="presOf" srcId="{2E6C5F4C-37F0-4AC9-BB87-870484CAFEC7}" destId="{34A1E017-2B9A-4E40-BDAE-D8DFA69E5194}" srcOrd="1" destOrd="0" presId="urn:microsoft.com/office/officeart/2011/layout/CircleProcess"/>
    <dgm:cxn modelId="{A9AF837D-D6C1-409A-8A3D-AFE90EFEAB6A}" type="presOf" srcId="{05C1576E-1148-4224-83F4-CB6B868EE07E}" destId="{97E3C8B0-D022-41CA-96E2-8575DAACA259}" srcOrd="0" destOrd="0" presId="urn:microsoft.com/office/officeart/2011/layout/CircleProcess"/>
    <dgm:cxn modelId="{C4781083-5898-4DE4-9129-1F1B177B261D}" type="presOf" srcId="{8708F3F2-D82C-45BC-B189-53C7AD71A791}" destId="{9979A61C-6564-4E1F-B30E-A6C8B7BFA56A}" srcOrd="0" destOrd="0" presId="urn:microsoft.com/office/officeart/2011/layout/CircleProcess"/>
    <dgm:cxn modelId="{564FF2A3-905B-439C-9762-76ED4D9824E0}" type="presOf" srcId="{B65FB266-73F7-43A6-8946-8FC8BCFC8414}" destId="{9BACB045-0DDB-4B68-A870-28EDD9E18E80}" srcOrd="1" destOrd="0" presId="urn:microsoft.com/office/officeart/2011/layout/CircleProcess"/>
    <dgm:cxn modelId="{64CDADA4-A3C9-4A98-B353-E753C678B603}" type="presOf" srcId="{B65FB266-73F7-43A6-8946-8FC8BCFC8414}" destId="{A761C835-7E3C-4DA2-BAAC-48BB0831EECD}" srcOrd="0" destOrd="0" presId="urn:microsoft.com/office/officeart/2011/layout/CircleProcess"/>
    <dgm:cxn modelId="{02A069C3-A7C5-40FD-87DB-95DC712C083B}" type="presOf" srcId="{05C1576E-1148-4224-83F4-CB6B868EE07E}" destId="{EF9DABEF-E94A-45B3-B52C-774611BBFDEA}" srcOrd="1" destOrd="0" presId="urn:microsoft.com/office/officeart/2011/layout/CircleProcess"/>
    <dgm:cxn modelId="{F1E7A3CB-DCC3-49A9-BBC8-0A900BB3F9A2}" srcId="{E5792DC2-6A10-45AF-8198-3D7193815F37}" destId="{2E6C5F4C-37F0-4AC9-BB87-870484CAFEC7}" srcOrd="1" destOrd="0" parTransId="{640E6E70-2C54-498C-8756-82410C205B38}" sibTransId="{98DB1826-78C5-4804-BD92-34E4082C65C0}"/>
    <dgm:cxn modelId="{BF9200E8-2049-4A2B-8F70-1D93FADC4C46}" type="presOf" srcId="{2E6C5F4C-37F0-4AC9-BB87-870484CAFEC7}" destId="{E28EADBB-5D4F-4D47-80B4-F34603B36788}" srcOrd="0" destOrd="0" presId="urn:microsoft.com/office/officeart/2011/layout/CircleProcess"/>
    <dgm:cxn modelId="{CBCA5DE9-D9D5-47C9-AE62-97F6F45C480B}" srcId="{E5792DC2-6A10-45AF-8198-3D7193815F37}" destId="{8708F3F2-D82C-45BC-B189-53C7AD71A791}" srcOrd="3" destOrd="0" parTransId="{13DBF12B-9B3C-4FCD-BDF0-4FE4EDEB85FF}" sibTransId="{FD99A3FB-318D-4C67-B376-F70A18C37C9F}"/>
    <dgm:cxn modelId="{D3D235F8-9DE3-4268-A9DE-E1138C7CFE7E}" srcId="{E5792DC2-6A10-45AF-8198-3D7193815F37}" destId="{05C1576E-1148-4224-83F4-CB6B868EE07E}" srcOrd="0" destOrd="0" parTransId="{CD342718-BF3B-4C60-803F-E4AA9F6592E1}" sibTransId="{A89AFA69-5060-42DE-AFD2-44356B2CCC2A}"/>
    <dgm:cxn modelId="{BA9C88C1-402C-4135-AB2A-793A3479DE50}" type="presParOf" srcId="{29482C40-340F-47B9-88D0-EE9C0AF866CC}" destId="{7A04ECC2-16C9-42C5-AB6F-1929955143CB}" srcOrd="0" destOrd="0" presId="urn:microsoft.com/office/officeart/2011/layout/CircleProcess"/>
    <dgm:cxn modelId="{7EACDDD1-BE80-40CD-ADAB-0822002D53D1}" type="presParOf" srcId="{7A04ECC2-16C9-42C5-AB6F-1929955143CB}" destId="{2D932CF6-6460-4DC1-B298-C6B755766F55}" srcOrd="0" destOrd="0" presId="urn:microsoft.com/office/officeart/2011/layout/CircleProcess"/>
    <dgm:cxn modelId="{0BCA0868-5539-4587-B6B6-5D7C81EF45D8}" type="presParOf" srcId="{29482C40-340F-47B9-88D0-EE9C0AF866CC}" destId="{B7EFF01F-343E-46D8-AA10-6046F3375346}" srcOrd="1" destOrd="0" presId="urn:microsoft.com/office/officeart/2011/layout/CircleProcess"/>
    <dgm:cxn modelId="{2F147D08-E8E6-43B8-907A-65D97F931015}" type="presParOf" srcId="{B7EFF01F-343E-46D8-AA10-6046F3375346}" destId="{9979A61C-6564-4E1F-B30E-A6C8B7BFA56A}" srcOrd="0" destOrd="0" presId="urn:microsoft.com/office/officeart/2011/layout/CircleProcess"/>
    <dgm:cxn modelId="{C61906C4-D489-43E1-9A3B-CE2061E94376}" type="presParOf" srcId="{29482C40-340F-47B9-88D0-EE9C0AF866CC}" destId="{20393E2E-8A62-4A27-9E24-32499C7A852D}" srcOrd="2" destOrd="0" presId="urn:microsoft.com/office/officeart/2011/layout/CircleProcess"/>
    <dgm:cxn modelId="{97CAF076-3F91-4916-A3F0-2FE650419CC1}" type="presParOf" srcId="{29482C40-340F-47B9-88D0-EE9C0AF866CC}" destId="{670BA7FC-88E5-4EB9-A7A2-184982CC5D03}" srcOrd="3" destOrd="0" presId="urn:microsoft.com/office/officeart/2011/layout/CircleProcess"/>
    <dgm:cxn modelId="{2B830FE5-403C-4F9E-8D0B-EBF73CB66AF0}" type="presParOf" srcId="{670BA7FC-88E5-4EB9-A7A2-184982CC5D03}" destId="{5CE2A40E-9C17-4398-89B9-65E4BEECDD1E}" srcOrd="0" destOrd="0" presId="urn:microsoft.com/office/officeart/2011/layout/CircleProcess"/>
    <dgm:cxn modelId="{9A9742A3-0BAF-416A-B51A-CD7F7BBFC58E}" type="presParOf" srcId="{29482C40-340F-47B9-88D0-EE9C0AF866CC}" destId="{748453DD-2D87-416A-A9B5-1327EB055E75}" srcOrd="4" destOrd="0" presId="urn:microsoft.com/office/officeart/2011/layout/CircleProcess"/>
    <dgm:cxn modelId="{11B6ECA6-4FDF-44F7-A1F2-8DF724371F2F}" type="presParOf" srcId="{748453DD-2D87-416A-A9B5-1327EB055E75}" destId="{A761C835-7E3C-4DA2-BAAC-48BB0831EECD}" srcOrd="0" destOrd="0" presId="urn:microsoft.com/office/officeart/2011/layout/CircleProcess"/>
    <dgm:cxn modelId="{88B31C34-450B-4645-B3D6-EA423FC90739}" type="presParOf" srcId="{29482C40-340F-47B9-88D0-EE9C0AF866CC}" destId="{9BACB045-0DDB-4B68-A870-28EDD9E18E80}" srcOrd="5" destOrd="0" presId="urn:microsoft.com/office/officeart/2011/layout/CircleProcess"/>
    <dgm:cxn modelId="{92B83A72-9EF3-46F6-8723-6402820AC173}" type="presParOf" srcId="{29482C40-340F-47B9-88D0-EE9C0AF866CC}" destId="{7D28AD4F-7869-458A-885E-7E280FC10B77}" srcOrd="6" destOrd="0" presId="urn:microsoft.com/office/officeart/2011/layout/CircleProcess"/>
    <dgm:cxn modelId="{B4A00A04-9892-480A-BD8F-72DD81CC6985}" type="presParOf" srcId="{7D28AD4F-7869-458A-885E-7E280FC10B77}" destId="{53C94897-C674-461B-88D8-180BA4AC862B}" srcOrd="0" destOrd="0" presId="urn:microsoft.com/office/officeart/2011/layout/CircleProcess"/>
    <dgm:cxn modelId="{10F10C96-1435-4C67-9676-DC6580BF3591}" type="presParOf" srcId="{29482C40-340F-47B9-88D0-EE9C0AF866CC}" destId="{586DB67F-1D47-47BB-83E0-E30EE41BA01C}" srcOrd="7" destOrd="0" presId="urn:microsoft.com/office/officeart/2011/layout/CircleProcess"/>
    <dgm:cxn modelId="{6177C10E-3B31-4C52-A6DD-03C811383E82}" type="presParOf" srcId="{586DB67F-1D47-47BB-83E0-E30EE41BA01C}" destId="{E28EADBB-5D4F-4D47-80B4-F34603B36788}" srcOrd="0" destOrd="0" presId="urn:microsoft.com/office/officeart/2011/layout/CircleProcess"/>
    <dgm:cxn modelId="{6C7BCFD5-6049-4FD4-A854-D1D29173FAD2}" type="presParOf" srcId="{29482C40-340F-47B9-88D0-EE9C0AF866CC}" destId="{34A1E017-2B9A-4E40-BDAE-D8DFA69E5194}" srcOrd="8" destOrd="0" presId="urn:microsoft.com/office/officeart/2011/layout/CircleProcess"/>
    <dgm:cxn modelId="{21D7943F-6A10-4CD0-B8EB-77F02565D221}" type="presParOf" srcId="{29482C40-340F-47B9-88D0-EE9C0AF866CC}" destId="{50F0D25F-63D4-49C5-8608-41EDCDCCC61F}" srcOrd="9" destOrd="0" presId="urn:microsoft.com/office/officeart/2011/layout/CircleProcess"/>
    <dgm:cxn modelId="{1CBA2294-D8EA-407D-A40F-7E7B72BC0377}" type="presParOf" srcId="{50F0D25F-63D4-49C5-8608-41EDCDCCC61F}" destId="{B2E1B553-C232-4356-A9F0-54D4A4E8D70D}" srcOrd="0" destOrd="0" presId="urn:microsoft.com/office/officeart/2011/layout/CircleProcess"/>
    <dgm:cxn modelId="{C2965FE5-FFA4-4F5F-B826-F255244C25B1}" type="presParOf" srcId="{29482C40-340F-47B9-88D0-EE9C0AF866CC}" destId="{F7C4D265-1097-47DB-AB6C-8D595D09FB06}" srcOrd="10" destOrd="0" presId="urn:microsoft.com/office/officeart/2011/layout/CircleProcess"/>
    <dgm:cxn modelId="{467FE8BD-E925-44BF-92CE-FF657576E116}" type="presParOf" srcId="{F7C4D265-1097-47DB-AB6C-8D595D09FB06}" destId="{97E3C8B0-D022-41CA-96E2-8575DAACA259}" srcOrd="0" destOrd="0" presId="urn:microsoft.com/office/officeart/2011/layout/CircleProcess"/>
    <dgm:cxn modelId="{2120FF40-FE9A-45F8-9771-D460BDE06883}" type="presParOf" srcId="{29482C40-340F-47B9-88D0-EE9C0AF866CC}" destId="{EF9DABEF-E94A-45B3-B52C-774611BBFDEA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40ABD-E216-4C18-A937-0F4250292BA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A56CA1-F06D-40E0-90E2-354F9B99A38B}">
      <dgm:prSet phldrT="[Text]" phldr="0" custT="1"/>
      <dgm:spPr/>
      <dgm:t>
        <a:bodyPr/>
        <a:lstStyle/>
        <a:p>
          <a:r>
            <a:rPr lang="en-GB" sz="1600" dirty="0"/>
            <a:t>Feeling listened to</a:t>
          </a:r>
        </a:p>
      </dgm:t>
    </dgm:pt>
    <dgm:pt modelId="{7821ECB1-ED27-4B41-AFB4-B078EE6495CC}" type="parTrans" cxnId="{19D1E7AB-0F97-46E6-A005-43714DBBA176}">
      <dgm:prSet/>
      <dgm:spPr/>
      <dgm:t>
        <a:bodyPr/>
        <a:lstStyle/>
        <a:p>
          <a:endParaRPr lang="en-GB" sz="2000"/>
        </a:p>
      </dgm:t>
    </dgm:pt>
    <dgm:pt modelId="{055EE350-B24E-44C0-93F4-F35295651F30}" type="sibTrans" cxnId="{19D1E7AB-0F97-46E6-A005-43714DBBA176}">
      <dgm:prSet/>
      <dgm:spPr/>
      <dgm:t>
        <a:bodyPr/>
        <a:lstStyle/>
        <a:p>
          <a:endParaRPr lang="en-GB" sz="2000"/>
        </a:p>
      </dgm:t>
    </dgm:pt>
    <dgm:pt modelId="{95CA3B86-BC9B-4E2B-926B-344DA71EBD40}">
      <dgm:prSet phldrT="[Text]" phldr="0" custT="1"/>
      <dgm:spPr/>
      <dgm:t>
        <a:bodyPr/>
        <a:lstStyle/>
        <a:p>
          <a:r>
            <a:rPr lang="en-GB" sz="1400" dirty="0"/>
            <a:t>Confidentiality &amp; Psychological Safety</a:t>
          </a:r>
        </a:p>
      </dgm:t>
    </dgm:pt>
    <dgm:pt modelId="{FA62B109-FF17-4815-AA31-CD957CE24412}" type="parTrans" cxnId="{641A0A72-F1BD-497B-BC9D-5F48E417498E}">
      <dgm:prSet/>
      <dgm:spPr/>
      <dgm:t>
        <a:bodyPr/>
        <a:lstStyle/>
        <a:p>
          <a:endParaRPr lang="en-GB" sz="2000"/>
        </a:p>
      </dgm:t>
    </dgm:pt>
    <dgm:pt modelId="{ED663DCA-36B4-4344-B14B-B103D350BCA4}" type="sibTrans" cxnId="{641A0A72-F1BD-497B-BC9D-5F48E417498E}">
      <dgm:prSet/>
      <dgm:spPr/>
      <dgm:t>
        <a:bodyPr/>
        <a:lstStyle/>
        <a:p>
          <a:endParaRPr lang="en-GB" sz="2000"/>
        </a:p>
      </dgm:t>
    </dgm:pt>
    <dgm:pt modelId="{93B649DB-A5ED-4397-BFA4-6694B87C11DD}">
      <dgm:prSet phldrT="[Text]" phldr="0" custT="1"/>
      <dgm:spPr/>
      <dgm:t>
        <a:bodyPr/>
        <a:lstStyle/>
        <a:p>
          <a:r>
            <a:rPr lang="en-GB" sz="1600" dirty="0"/>
            <a:t>Non-Judgmental staff</a:t>
          </a:r>
        </a:p>
      </dgm:t>
    </dgm:pt>
    <dgm:pt modelId="{A6E4B29F-B9DC-4730-92B5-16839C17C522}" type="parTrans" cxnId="{E0F3C344-1705-454D-B85C-A53E65D1868A}">
      <dgm:prSet/>
      <dgm:spPr/>
      <dgm:t>
        <a:bodyPr/>
        <a:lstStyle/>
        <a:p>
          <a:endParaRPr lang="en-GB" sz="2000"/>
        </a:p>
      </dgm:t>
    </dgm:pt>
    <dgm:pt modelId="{DA3BE0C5-F7AC-4E5A-80A7-6C4A755A9AB4}" type="sibTrans" cxnId="{E0F3C344-1705-454D-B85C-A53E65D1868A}">
      <dgm:prSet/>
      <dgm:spPr/>
      <dgm:t>
        <a:bodyPr/>
        <a:lstStyle/>
        <a:p>
          <a:endParaRPr lang="en-GB" sz="2000"/>
        </a:p>
      </dgm:t>
    </dgm:pt>
    <dgm:pt modelId="{DB9495EA-4AC3-48F0-BA0D-F0EC90122119}">
      <dgm:prSet phldrT="[Text]" phldr="0" custT="1"/>
      <dgm:spPr/>
      <dgm:t>
        <a:bodyPr/>
        <a:lstStyle/>
        <a:p>
          <a:r>
            <a:rPr lang="en-GB" sz="1600" dirty="0"/>
            <a:t>Trust in </a:t>
          </a:r>
          <a:r>
            <a:rPr lang="en-GB" sz="1800" dirty="0"/>
            <a:t>services</a:t>
          </a:r>
          <a:endParaRPr lang="en-GB" sz="1600" dirty="0"/>
        </a:p>
      </dgm:t>
    </dgm:pt>
    <dgm:pt modelId="{F1627B2D-523A-4FE7-8F5B-A26CB11026F1}" type="parTrans" cxnId="{10C607B4-5D1C-4850-8B4C-2057639A08AB}">
      <dgm:prSet/>
      <dgm:spPr/>
      <dgm:t>
        <a:bodyPr/>
        <a:lstStyle/>
        <a:p>
          <a:endParaRPr lang="en-GB" sz="2000"/>
        </a:p>
      </dgm:t>
    </dgm:pt>
    <dgm:pt modelId="{5D0DE9A1-D9D2-4BE2-9594-58E45DFD75DF}" type="sibTrans" cxnId="{10C607B4-5D1C-4850-8B4C-2057639A08AB}">
      <dgm:prSet/>
      <dgm:spPr/>
      <dgm:t>
        <a:bodyPr/>
        <a:lstStyle/>
        <a:p>
          <a:endParaRPr lang="en-GB" sz="2000"/>
        </a:p>
      </dgm:t>
    </dgm:pt>
    <dgm:pt modelId="{4A2E2B86-151A-46FD-9F05-97CC59518EC9}">
      <dgm:prSet phldrT="[Text]" phldr="0" custT="1"/>
      <dgm:spPr/>
      <dgm:t>
        <a:bodyPr/>
        <a:lstStyle/>
        <a:p>
          <a:r>
            <a:rPr lang="en-GB" sz="1600" dirty="0"/>
            <a:t>Engagement in recovery</a:t>
          </a:r>
        </a:p>
      </dgm:t>
    </dgm:pt>
    <dgm:pt modelId="{1BE86E3D-C659-48C4-A227-61885D35F25A}" type="parTrans" cxnId="{BEFB1423-6EC5-4EFB-97F8-8A1A8C977BDB}">
      <dgm:prSet/>
      <dgm:spPr/>
      <dgm:t>
        <a:bodyPr/>
        <a:lstStyle/>
        <a:p>
          <a:endParaRPr lang="en-GB" sz="2000"/>
        </a:p>
      </dgm:t>
    </dgm:pt>
    <dgm:pt modelId="{D790DD20-76B8-4F6C-9911-DD1393BF1E3C}" type="sibTrans" cxnId="{BEFB1423-6EC5-4EFB-97F8-8A1A8C977BDB}">
      <dgm:prSet/>
      <dgm:spPr/>
      <dgm:t>
        <a:bodyPr/>
        <a:lstStyle/>
        <a:p>
          <a:endParaRPr lang="en-GB" sz="2000"/>
        </a:p>
      </dgm:t>
    </dgm:pt>
    <dgm:pt modelId="{DBF44361-29AA-4F0C-81D6-12B81CF28F61}" type="pres">
      <dgm:prSet presAssocID="{88440ABD-E216-4C18-A937-0F4250292BA1}" presName="cycle" presStyleCnt="0">
        <dgm:presLayoutVars>
          <dgm:dir/>
          <dgm:resizeHandles val="exact"/>
        </dgm:presLayoutVars>
      </dgm:prSet>
      <dgm:spPr/>
    </dgm:pt>
    <dgm:pt modelId="{C0066A4E-CA9D-44BA-BF0C-BCAD2F920F19}" type="pres">
      <dgm:prSet presAssocID="{56A56CA1-F06D-40E0-90E2-354F9B99A38B}" presName="node" presStyleLbl="node1" presStyleIdx="0" presStyleCnt="5">
        <dgm:presLayoutVars>
          <dgm:bulletEnabled val="1"/>
        </dgm:presLayoutVars>
      </dgm:prSet>
      <dgm:spPr/>
    </dgm:pt>
    <dgm:pt modelId="{003C432B-53B2-4656-92BC-88F7A7C40776}" type="pres">
      <dgm:prSet presAssocID="{56A56CA1-F06D-40E0-90E2-354F9B99A38B}" presName="spNode" presStyleCnt="0"/>
      <dgm:spPr/>
    </dgm:pt>
    <dgm:pt modelId="{5B37828A-63AF-4802-A152-6CE6CB1481B1}" type="pres">
      <dgm:prSet presAssocID="{055EE350-B24E-44C0-93F4-F35295651F30}" presName="sibTrans" presStyleLbl="sibTrans1D1" presStyleIdx="0" presStyleCnt="5"/>
      <dgm:spPr/>
    </dgm:pt>
    <dgm:pt modelId="{A590B88C-FBE5-482D-8223-46E25901A54D}" type="pres">
      <dgm:prSet presAssocID="{95CA3B86-BC9B-4E2B-926B-344DA71EBD40}" presName="node" presStyleLbl="node1" presStyleIdx="1" presStyleCnt="5">
        <dgm:presLayoutVars>
          <dgm:bulletEnabled val="1"/>
        </dgm:presLayoutVars>
      </dgm:prSet>
      <dgm:spPr/>
    </dgm:pt>
    <dgm:pt modelId="{2860044C-062C-4ECF-AA2E-53B8446CA83F}" type="pres">
      <dgm:prSet presAssocID="{95CA3B86-BC9B-4E2B-926B-344DA71EBD40}" presName="spNode" presStyleCnt="0"/>
      <dgm:spPr/>
    </dgm:pt>
    <dgm:pt modelId="{9846D432-5C8F-43BC-98F6-7E907D85BF0F}" type="pres">
      <dgm:prSet presAssocID="{ED663DCA-36B4-4344-B14B-B103D350BCA4}" presName="sibTrans" presStyleLbl="sibTrans1D1" presStyleIdx="1" presStyleCnt="5"/>
      <dgm:spPr/>
    </dgm:pt>
    <dgm:pt modelId="{73A0B3BE-4F0A-46D6-A5C3-201740F5C362}" type="pres">
      <dgm:prSet presAssocID="{93B649DB-A5ED-4397-BFA4-6694B87C11DD}" presName="node" presStyleLbl="node1" presStyleIdx="2" presStyleCnt="5">
        <dgm:presLayoutVars>
          <dgm:bulletEnabled val="1"/>
        </dgm:presLayoutVars>
      </dgm:prSet>
      <dgm:spPr/>
    </dgm:pt>
    <dgm:pt modelId="{37971F32-20E4-4224-8069-AFF69F3CA1DB}" type="pres">
      <dgm:prSet presAssocID="{93B649DB-A5ED-4397-BFA4-6694B87C11DD}" presName="spNode" presStyleCnt="0"/>
      <dgm:spPr/>
    </dgm:pt>
    <dgm:pt modelId="{5E9B33AA-5291-42D6-A9E3-1615B786CA86}" type="pres">
      <dgm:prSet presAssocID="{DA3BE0C5-F7AC-4E5A-80A7-6C4A755A9AB4}" presName="sibTrans" presStyleLbl="sibTrans1D1" presStyleIdx="2" presStyleCnt="5"/>
      <dgm:spPr/>
    </dgm:pt>
    <dgm:pt modelId="{FB2C1D19-E58D-4793-BC1A-A21DD06A8D72}" type="pres">
      <dgm:prSet presAssocID="{DB9495EA-4AC3-48F0-BA0D-F0EC90122119}" presName="node" presStyleLbl="node1" presStyleIdx="3" presStyleCnt="5">
        <dgm:presLayoutVars>
          <dgm:bulletEnabled val="1"/>
        </dgm:presLayoutVars>
      </dgm:prSet>
      <dgm:spPr/>
    </dgm:pt>
    <dgm:pt modelId="{65F095A1-5FFA-4D51-85D9-989B5437BBDF}" type="pres">
      <dgm:prSet presAssocID="{DB9495EA-4AC3-48F0-BA0D-F0EC90122119}" presName="spNode" presStyleCnt="0"/>
      <dgm:spPr/>
    </dgm:pt>
    <dgm:pt modelId="{4F814808-36C9-49CE-BDC6-2B266F204519}" type="pres">
      <dgm:prSet presAssocID="{5D0DE9A1-D9D2-4BE2-9594-58E45DFD75DF}" presName="sibTrans" presStyleLbl="sibTrans1D1" presStyleIdx="3" presStyleCnt="5"/>
      <dgm:spPr/>
    </dgm:pt>
    <dgm:pt modelId="{D0B0C1FC-6594-41A5-B5F8-9A386D40BDA7}" type="pres">
      <dgm:prSet presAssocID="{4A2E2B86-151A-46FD-9F05-97CC59518EC9}" presName="node" presStyleLbl="node1" presStyleIdx="4" presStyleCnt="5">
        <dgm:presLayoutVars>
          <dgm:bulletEnabled val="1"/>
        </dgm:presLayoutVars>
      </dgm:prSet>
      <dgm:spPr/>
    </dgm:pt>
    <dgm:pt modelId="{862A8014-07C2-4D7C-BC71-5CB451BAA8A5}" type="pres">
      <dgm:prSet presAssocID="{4A2E2B86-151A-46FD-9F05-97CC59518EC9}" presName="spNode" presStyleCnt="0"/>
      <dgm:spPr/>
    </dgm:pt>
    <dgm:pt modelId="{A83EFD1B-DF46-4C24-958F-288B587B278A}" type="pres">
      <dgm:prSet presAssocID="{D790DD20-76B8-4F6C-9911-DD1393BF1E3C}" presName="sibTrans" presStyleLbl="sibTrans1D1" presStyleIdx="4" presStyleCnt="5"/>
      <dgm:spPr/>
    </dgm:pt>
  </dgm:ptLst>
  <dgm:cxnLst>
    <dgm:cxn modelId="{BEFB1423-6EC5-4EFB-97F8-8A1A8C977BDB}" srcId="{88440ABD-E216-4C18-A937-0F4250292BA1}" destId="{4A2E2B86-151A-46FD-9F05-97CC59518EC9}" srcOrd="4" destOrd="0" parTransId="{1BE86E3D-C659-48C4-A227-61885D35F25A}" sibTransId="{D790DD20-76B8-4F6C-9911-DD1393BF1E3C}"/>
    <dgm:cxn modelId="{3157F036-2DEB-4E7F-AA25-9B484F31BD88}" type="presOf" srcId="{055EE350-B24E-44C0-93F4-F35295651F30}" destId="{5B37828A-63AF-4802-A152-6CE6CB1481B1}" srcOrd="0" destOrd="0" presId="urn:microsoft.com/office/officeart/2005/8/layout/cycle6"/>
    <dgm:cxn modelId="{C3F7A33E-C245-4C8B-9754-CC9AE30FDAA2}" type="presOf" srcId="{5D0DE9A1-D9D2-4BE2-9594-58E45DFD75DF}" destId="{4F814808-36C9-49CE-BDC6-2B266F204519}" srcOrd="0" destOrd="0" presId="urn:microsoft.com/office/officeart/2005/8/layout/cycle6"/>
    <dgm:cxn modelId="{E0F3C344-1705-454D-B85C-A53E65D1868A}" srcId="{88440ABD-E216-4C18-A937-0F4250292BA1}" destId="{93B649DB-A5ED-4397-BFA4-6694B87C11DD}" srcOrd="2" destOrd="0" parTransId="{A6E4B29F-B9DC-4730-92B5-16839C17C522}" sibTransId="{DA3BE0C5-F7AC-4E5A-80A7-6C4A755A9AB4}"/>
    <dgm:cxn modelId="{9ACD2D6A-5C4A-4714-AD48-A6FC0D2AB286}" type="presOf" srcId="{DA3BE0C5-F7AC-4E5A-80A7-6C4A755A9AB4}" destId="{5E9B33AA-5291-42D6-A9E3-1615B786CA86}" srcOrd="0" destOrd="0" presId="urn:microsoft.com/office/officeart/2005/8/layout/cycle6"/>
    <dgm:cxn modelId="{7077554E-9C54-48E0-8200-39D4B91BCC44}" type="presOf" srcId="{4A2E2B86-151A-46FD-9F05-97CC59518EC9}" destId="{D0B0C1FC-6594-41A5-B5F8-9A386D40BDA7}" srcOrd="0" destOrd="0" presId="urn:microsoft.com/office/officeart/2005/8/layout/cycle6"/>
    <dgm:cxn modelId="{641A0A72-F1BD-497B-BC9D-5F48E417498E}" srcId="{88440ABD-E216-4C18-A937-0F4250292BA1}" destId="{95CA3B86-BC9B-4E2B-926B-344DA71EBD40}" srcOrd="1" destOrd="0" parTransId="{FA62B109-FF17-4815-AA31-CD957CE24412}" sibTransId="{ED663DCA-36B4-4344-B14B-B103D350BCA4}"/>
    <dgm:cxn modelId="{952A0A84-D3F5-4C5B-A5E5-65B23276D08A}" type="presOf" srcId="{56A56CA1-F06D-40E0-90E2-354F9B99A38B}" destId="{C0066A4E-CA9D-44BA-BF0C-BCAD2F920F19}" srcOrd="0" destOrd="0" presId="urn:microsoft.com/office/officeart/2005/8/layout/cycle6"/>
    <dgm:cxn modelId="{33CC349E-B780-4ADB-BAF2-F59E74A1E563}" type="presOf" srcId="{88440ABD-E216-4C18-A937-0F4250292BA1}" destId="{DBF44361-29AA-4F0C-81D6-12B81CF28F61}" srcOrd="0" destOrd="0" presId="urn:microsoft.com/office/officeart/2005/8/layout/cycle6"/>
    <dgm:cxn modelId="{19D1E7AB-0F97-46E6-A005-43714DBBA176}" srcId="{88440ABD-E216-4C18-A937-0F4250292BA1}" destId="{56A56CA1-F06D-40E0-90E2-354F9B99A38B}" srcOrd="0" destOrd="0" parTransId="{7821ECB1-ED27-4B41-AFB4-B078EE6495CC}" sibTransId="{055EE350-B24E-44C0-93F4-F35295651F30}"/>
    <dgm:cxn modelId="{9FFD12AC-28D8-479F-BF60-5B5508DFE6C5}" type="presOf" srcId="{D790DD20-76B8-4F6C-9911-DD1393BF1E3C}" destId="{A83EFD1B-DF46-4C24-958F-288B587B278A}" srcOrd="0" destOrd="0" presId="urn:microsoft.com/office/officeart/2005/8/layout/cycle6"/>
    <dgm:cxn modelId="{10C607B4-5D1C-4850-8B4C-2057639A08AB}" srcId="{88440ABD-E216-4C18-A937-0F4250292BA1}" destId="{DB9495EA-4AC3-48F0-BA0D-F0EC90122119}" srcOrd="3" destOrd="0" parTransId="{F1627B2D-523A-4FE7-8F5B-A26CB11026F1}" sibTransId="{5D0DE9A1-D9D2-4BE2-9594-58E45DFD75DF}"/>
    <dgm:cxn modelId="{BE4816CD-FCC2-4207-9D9F-8B026645B3BF}" type="presOf" srcId="{DB9495EA-4AC3-48F0-BA0D-F0EC90122119}" destId="{FB2C1D19-E58D-4793-BC1A-A21DD06A8D72}" srcOrd="0" destOrd="0" presId="urn:microsoft.com/office/officeart/2005/8/layout/cycle6"/>
    <dgm:cxn modelId="{3CF4ADD0-E26C-4518-9F5A-E4F4E7CDDCFA}" type="presOf" srcId="{95CA3B86-BC9B-4E2B-926B-344DA71EBD40}" destId="{A590B88C-FBE5-482D-8223-46E25901A54D}" srcOrd="0" destOrd="0" presId="urn:microsoft.com/office/officeart/2005/8/layout/cycle6"/>
    <dgm:cxn modelId="{F12633D5-B218-4279-8556-56EE384DAB4A}" type="presOf" srcId="{93B649DB-A5ED-4397-BFA4-6694B87C11DD}" destId="{73A0B3BE-4F0A-46D6-A5C3-201740F5C362}" srcOrd="0" destOrd="0" presId="urn:microsoft.com/office/officeart/2005/8/layout/cycle6"/>
    <dgm:cxn modelId="{D0195EEC-6640-44BB-867E-F0F645B3558A}" type="presOf" srcId="{ED663DCA-36B4-4344-B14B-B103D350BCA4}" destId="{9846D432-5C8F-43BC-98F6-7E907D85BF0F}" srcOrd="0" destOrd="0" presId="urn:microsoft.com/office/officeart/2005/8/layout/cycle6"/>
    <dgm:cxn modelId="{B35DE35E-67A7-43B2-84EF-278C69C6CDA7}" type="presParOf" srcId="{DBF44361-29AA-4F0C-81D6-12B81CF28F61}" destId="{C0066A4E-CA9D-44BA-BF0C-BCAD2F920F19}" srcOrd="0" destOrd="0" presId="urn:microsoft.com/office/officeart/2005/8/layout/cycle6"/>
    <dgm:cxn modelId="{21EF6A65-7A9A-4DB8-B46E-F013661E8BCB}" type="presParOf" srcId="{DBF44361-29AA-4F0C-81D6-12B81CF28F61}" destId="{003C432B-53B2-4656-92BC-88F7A7C40776}" srcOrd="1" destOrd="0" presId="urn:microsoft.com/office/officeart/2005/8/layout/cycle6"/>
    <dgm:cxn modelId="{D92369CA-7936-41F9-9EDA-6DD282BD116E}" type="presParOf" srcId="{DBF44361-29AA-4F0C-81D6-12B81CF28F61}" destId="{5B37828A-63AF-4802-A152-6CE6CB1481B1}" srcOrd="2" destOrd="0" presId="urn:microsoft.com/office/officeart/2005/8/layout/cycle6"/>
    <dgm:cxn modelId="{1CBDEA44-18DD-40FF-A14C-58CE7D9A6EE0}" type="presParOf" srcId="{DBF44361-29AA-4F0C-81D6-12B81CF28F61}" destId="{A590B88C-FBE5-482D-8223-46E25901A54D}" srcOrd="3" destOrd="0" presId="urn:microsoft.com/office/officeart/2005/8/layout/cycle6"/>
    <dgm:cxn modelId="{0EB1481A-CD31-437D-AD0A-513FD0FF73B2}" type="presParOf" srcId="{DBF44361-29AA-4F0C-81D6-12B81CF28F61}" destId="{2860044C-062C-4ECF-AA2E-53B8446CA83F}" srcOrd="4" destOrd="0" presId="urn:microsoft.com/office/officeart/2005/8/layout/cycle6"/>
    <dgm:cxn modelId="{228B91BC-52E3-44EB-B4C1-E28F1E88215A}" type="presParOf" srcId="{DBF44361-29AA-4F0C-81D6-12B81CF28F61}" destId="{9846D432-5C8F-43BC-98F6-7E907D85BF0F}" srcOrd="5" destOrd="0" presId="urn:microsoft.com/office/officeart/2005/8/layout/cycle6"/>
    <dgm:cxn modelId="{7A7AAB08-B30D-4992-ADD8-DEDD4D2D33E2}" type="presParOf" srcId="{DBF44361-29AA-4F0C-81D6-12B81CF28F61}" destId="{73A0B3BE-4F0A-46D6-A5C3-201740F5C362}" srcOrd="6" destOrd="0" presId="urn:microsoft.com/office/officeart/2005/8/layout/cycle6"/>
    <dgm:cxn modelId="{DC3D0B6C-3ED0-4B6D-BD94-DD9E55DC74F9}" type="presParOf" srcId="{DBF44361-29AA-4F0C-81D6-12B81CF28F61}" destId="{37971F32-20E4-4224-8069-AFF69F3CA1DB}" srcOrd="7" destOrd="0" presId="urn:microsoft.com/office/officeart/2005/8/layout/cycle6"/>
    <dgm:cxn modelId="{888BAEEE-885F-4080-A801-EBEDD9B61CE9}" type="presParOf" srcId="{DBF44361-29AA-4F0C-81D6-12B81CF28F61}" destId="{5E9B33AA-5291-42D6-A9E3-1615B786CA86}" srcOrd="8" destOrd="0" presId="urn:microsoft.com/office/officeart/2005/8/layout/cycle6"/>
    <dgm:cxn modelId="{595A3807-DD91-4A64-803C-CB2DDE12FD7F}" type="presParOf" srcId="{DBF44361-29AA-4F0C-81D6-12B81CF28F61}" destId="{FB2C1D19-E58D-4793-BC1A-A21DD06A8D72}" srcOrd="9" destOrd="0" presId="urn:microsoft.com/office/officeart/2005/8/layout/cycle6"/>
    <dgm:cxn modelId="{880D7E09-30D9-4940-84C8-EC1C94CFF6B9}" type="presParOf" srcId="{DBF44361-29AA-4F0C-81D6-12B81CF28F61}" destId="{65F095A1-5FFA-4D51-85D9-989B5437BBDF}" srcOrd="10" destOrd="0" presId="urn:microsoft.com/office/officeart/2005/8/layout/cycle6"/>
    <dgm:cxn modelId="{9BB483D6-5F9A-498A-B730-65844F25AB03}" type="presParOf" srcId="{DBF44361-29AA-4F0C-81D6-12B81CF28F61}" destId="{4F814808-36C9-49CE-BDC6-2B266F204519}" srcOrd="11" destOrd="0" presId="urn:microsoft.com/office/officeart/2005/8/layout/cycle6"/>
    <dgm:cxn modelId="{2292CC13-A924-43B7-9913-BF23C895E482}" type="presParOf" srcId="{DBF44361-29AA-4F0C-81D6-12B81CF28F61}" destId="{D0B0C1FC-6594-41A5-B5F8-9A386D40BDA7}" srcOrd="12" destOrd="0" presId="urn:microsoft.com/office/officeart/2005/8/layout/cycle6"/>
    <dgm:cxn modelId="{6842BF73-AF44-4CA3-B220-9ADBF0DE2C35}" type="presParOf" srcId="{DBF44361-29AA-4F0C-81D6-12B81CF28F61}" destId="{862A8014-07C2-4D7C-BC71-5CB451BAA8A5}" srcOrd="13" destOrd="0" presId="urn:microsoft.com/office/officeart/2005/8/layout/cycle6"/>
    <dgm:cxn modelId="{81F4A2F1-4586-4ACA-BA10-9025E7CFDEB5}" type="presParOf" srcId="{DBF44361-29AA-4F0C-81D6-12B81CF28F61}" destId="{A83EFD1B-DF46-4C24-958F-288B587B278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9195A6-B81F-472B-81D1-00FEF3CB3B6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841880-699B-4718-A2BD-F6854B3F735E}">
      <dgm:prSet phldrT="[Text]" phldr="0"/>
      <dgm:spPr/>
      <dgm:t>
        <a:bodyPr/>
        <a:lstStyle/>
        <a:p>
          <a:r>
            <a:rPr lang="en-GB" dirty="0"/>
            <a:t>Experience of using medications</a:t>
          </a:r>
        </a:p>
      </dgm:t>
    </dgm:pt>
    <dgm:pt modelId="{6EC18AE2-663C-44D2-807E-51C0FA183A4D}" type="parTrans" cxnId="{35ECA643-5D80-4775-B8B5-CF4060B24AA8}">
      <dgm:prSet/>
      <dgm:spPr/>
      <dgm:t>
        <a:bodyPr/>
        <a:lstStyle/>
        <a:p>
          <a:endParaRPr lang="en-GB"/>
        </a:p>
      </dgm:t>
    </dgm:pt>
    <dgm:pt modelId="{6D3D0B1E-3B8A-470F-86FA-AD7C1A8BA2EF}" type="sibTrans" cxnId="{35ECA643-5D80-4775-B8B5-CF4060B24AA8}">
      <dgm:prSet/>
      <dgm:spPr/>
      <dgm:t>
        <a:bodyPr/>
        <a:lstStyle/>
        <a:p>
          <a:endParaRPr lang="en-GB"/>
        </a:p>
      </dgm:t>
    </dgm:pt>
    <dgm:pt modelId="{83E02DD6-2F04-49F5-BE40-128D909083EE}">
      <dgm:prSet phldrT="[Text]" phldr="0" custT="1"/>
      <dgm:spPr/>
      <dgm:t>
        <a:bodyPr/>
        <a:lstStyle/>
        <a:p>
          <a:r>
            <a:rPr lang="en-GB" sz="1800" dirty="0"/>
            <a:t>Reduced cravings</a:t>
          </a:r>
        </a:p>
      </dgm:t>
    </dgm:pt>
    <dgm:pt modelId="{D87462B4-FC89-41E2-A12A-F100B707C5C4}" type="parTrans" cxnId="{C8448884-124A-4A44-B08C-E44F3C627A0E}">
      <dgm:prSet/>
      <dgm:spPr/>
      <dgm:t>
        <a:bodyPr/>
        <a:lstStyle/>
        <a:p>
          <a:endParaRPr lang="en-GB"/>
        </a:p>
      </dgm:t>
    </dgm:pt>
    <dgm:pt modelId="{B16E266D-3AF3-4188-BDE0-A125BA8D7F71}" type="sibTrans" cxnId="{C8448884-124A-4A44-B08C-E44F3C627A0E}">
      <dgm:prSet/>
      <dgm:spPr/>
      <dgm:t>
        <a:bodyPr/>
        <a:lstStyle/>
        <a:p>
          <a:endParaRPr lang="en-GB"/>
        </a:p>
      </dgm:t>
    </dgm:pt>
    <dgm:pt modelId="{CF15689D-DC17-461B-A09A-573E46AE7C1D}">
      <dgm:prSet phldrT="[Text]" phldr="0" custT="1"/>
      <dgm:spPr/>
      <dgm:t>
        <a:bodyPr/>
        <a:lstStyle/>
        <a:p>
          <a:r>
            <a:rPr lang="en-GB" sz="1800" dirty="0"/>
            <a:t>Improved emotional regulation</a:t>
          </a:r>
        </a:p>
      </dgm:t>
    </dgm:pt>
    <dgm:pt modelId="{25EE175F-9476-4641-AF3E-972A313D46F4}" type="parTrans" cxnId="{DE80B1A1-E89D-452D-8ACD-F64F0B7368A7}">
      <dgm:prSet/>
      <dgm:spPr/>
      <dgm:t>
        <a:bodyPr/>
        <a:lstStyle/>
        <a:p>
          <a:endParaRPr lang="en-GB"/>
        </a:p>
      </dgm:t>
    </dgm:pt>
    <dgm:pt modelId="{9F717142-140F-4E48-890F-8348C1B93C89}" type="sibTrans" cxnId="{DE80B1A1-E89D-452D-8ACD-F64F0B7368A7}">
      <dgm:prSet/>
      <dgm:spPr/>
      <dgm:t>
        <a:bodyPr/>
        <a:lstStyle/>
        <a:p>
          <a:endParaRPr lang="en-GB"/>
        </a:p>
      </dgm:t>
    </dgm:pt>
    <dgm:pt modelId="{1C899EEC-256D-4844-A279-C78A54AC1C20}">
      <dgm:prSet phldrT="[Text]" phldr="0"/>
      <dgm:spPr/>
      <dgm:t>
        <a:bodyPr/>
        <a:lstStyle/>
        <a:p>
          <a:r>
            <a:rPr lang="en-GB" dirty="0"/>
            <a:t>Flexible Support</a:t>
          </a:r>
        </a:p>
      </dgm:t>
    </dgm:pt>
    <dgm:pt modelId="{757E7035-BDBA-40EB-B49F-47BC4FB22F9D}" type="parTrans" cxnId="{09C15069-3166-42A6-BD3B-7A060871C19F}">
      <dgm:prSet/>
      <dgm:spPr/>
      <dgm:t>
        <a:bodyPr/>
        <a:lstStyle/>
        <a:p>
          <a:endParaRPr lang="en-GB"/>
        </a:p>
      </dgm:t>
    </dgm:pt>
    <dgm:pt modelId="{381AFB73-4941-4BE6-8D8E-FABB4772A1B1}" type="sibTrans" cxnId="{09C15069-3166-42A6-BD3B-7A060871C19F}">
      <dgm:prSet/>
      <dgm:spPr/>
      <dgm:t>
        <a:bodyPr/>
        <a:lstStyle/>
        <a:p>
          <a:endParaRPr lang="en-GB"/>
        </a:p>
      </dgm:t>
    </dgm:pt>
    <dgm:pt modelId="{F6A1E563-C640-4527-A5FD-F4B0926AC461}">
      <dgm:prSet phldrT="[Text]" phldr="0" custT="1"/>
      <dgm:spPr/>
      <dgm:t>
        <a:bodyPr/>
        <a:lstStyle/>
        <a:p>
          <a:r>
            <a:rPr lang="en-GB" sz="1800" dirty="0"/>
            <a:t>One-to-one felt safer for some ND participants</a:t>
          </a:r>
        </a:p>
      </dgm:t>
    </dgm:pt>
    <dgm:pt modelId="{4C840DC2-A2DE-435F-964F-D5B9AB878E49}" type="parTrans" cxnId="{1232F603-DD65-409C-9B60-A2BBE9CFCA41}">
      <dgm:prSet/>
      <dgm:spPr/>
      <dgm:t>
        <a:bodyPr/>
        <a:lstStyle/>
        <a:p>
          <a:endParaRPr lang="en-GB"/>
        </a:p>
      </dgm:t>
    </dgm:pt>
    <dgm:pt modelId="{9B3722B7-94C2-4C25-969D-48D24964D1C7}" type="sibTrans" cxnId="{1232F603-DD65-409C-9B60-A2BBE9CFCA41}">
      <dgm:prSet/>
      <dgm:spPr/>
      <dgm:t>
        <a:bodyPr/>
        <a:lstStyle/>
        <a:p>
          <a:endParaRPr lang="en-GB"/>
        </a:p>
      </dgm:t>
    </dgm:pt>
    <dgm:pt modelId="{86FDD9BE-9CC0-4780-AE8C-4B5B5D8778FE}">
      <dgm:prSet phldrT="[Text]" phldr="0" custT="1"/>
      <dgm:spPr/>
      <dgm:t>
        <a:bodyPr/>
        <a:lstStyle/>
        <a:p>
          <a:r>
            <a:rPr lang="en-GB" sz="1800" dirty="0"/>
            <a:t>Groups were helpful but sometimes overwhelming</a:t>
          </a:r>
        </a:p>
      </dgm:t>
    </dgm:pt>
    <dgm:pt modelId="{F4E9E741-B419-4466-9D36-DA95DA5ECC8A}" type="parTrans" cxnId="{6521BD7C-D2BB-406B-94FA-4CCABBB94809}">
      <dgm:prSet/>
      <dgm:spPr/>
      <dgm:t>
        <a:bodyPr/>
        <a:lstStyle/>
        <a:p>
          <a:endParaRPr lang="en-GB"/>
        </a:p>
      </dgm:t>
    </dgm:pt>
    <dgm:pt modelId="{96DDAB4F-26DA-43D8-99BA-FCBA802EF11A}" type="sibTrans" cxnId="{6521BD7C-D2BB-406B-94FA-4CCABBB94809}">
      <dgm:prSet/>
      <dgm:spPr/>
      <dgm:t>
        <a:bodyPr/>
        <a:lstStyle/>
        <a:p>
          <a:endParaRPr lang="en-GB"/>
        </a:p>
      </dgm:t>
    </dgm:pt>
    <dgm:pt modelId="{7F9E296B-D29C-4D9B-8C62-7B79C14776CF}">
      <dgm:prSet custT="1"/>
      <dgm:spPr/>
      <dgm:t>
        <a:bodyPr/>
        <a:lstStyle/>
        <a:p>
          <a:r>
            <a:rPr lang="en-GB" sz="1800" dirty="0"/>
            <a:t>Supported recovery</a:t>
          </a:r>
        </a:p>
      </dgm:t>
    </dgm:pt>
    <dgm:pt modelId="{A18C9ECA-F9BC-49DC-9E54-D7BD095C1B2A}" type="parTrans" cxnId="{98347A5C-626B-458E-8816-2F79223EB0A2}">
      <dgm:prSet/>
      <dgm:spPr/>
      <dgm:t>
        <a:bodyPr/>
        <a:lstStyle/>
        <a:p>
          <a:endParaRPr lang="en-GB"/>
        </a:p>
      </dgm:t>
    </dgm:pt>
    <dgm:pt modelId="{DA7CD86F-D223-4C0F-AAF8-32E0815F76E0}" type="sibTrans" cxnId="{98347A5C-626B-458E-8816-2F79223EB0A2}">
      <dgm:prSet/>
      <dgm:spPr/>
      <dgm:t>
        <a:bodyPr/>
        <a:lstStyle/>
        <a:p>
          <a:endParaRPr lang="en-GB"/>
        </a:p>
      </dgm:t>
    </dgm:pt>
    <dgm:pt modelId="{AF487D47-6FEF-43E2-B10F-E7A13CB8CB5E}" type="pres">
      <dgm:prSet presAssocID="{4B9195A6-B81F-472B-81D1-00FEF3CB3B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656A48-A079-4F82-B22B-36A3B1928DEA}" type="pres">
      <dgm:prSet presAssocID="{B5841880-699B-4718-A2BD-F6854B3F735E}" presName="root" presStyleCnt="0"/>
      <dgm:spPr/>
    </dgm:pt>
    <dgm:pt modelId="{A9129244-0DCA-40AB-A7A0-F5480256D52D}" type="pres">
      <dgm:prSet presAssocID="{B5841880-699B-4718-A2BD-F6854B3F735E}" presName="rootComposite" presStyleCnt="0"/>
      <dgm:spPr/>
    </dgm:pt>
    <dgm:pt modelId="{8FB915CC-37D3-46B8-986D-A027D1C1D1B3}" type="pres">
      <dgm:prSet presAssocID="{B5841880-699B-4718-A2BD-F6854B3F735E}" presName="rootText" presStyleLbl="node1" presStyleIdx="0" presStyleCnt="2"/>
      <dgm:spPr/>
    </dgm:pt>
    <dgm:pt modelId="{950D8597-AD06-4D69-B77C-8340E13428BF}" type="pres">
      <dgm:prSet presAssocID="{B5841880-699B-4718-A2BD-F6854B3F735E}" presName="rootConnector" presStyleLbl="node1" presStyleIdx="0" presStyleCnt="2"/>
      <dgm:spPr/>
    </dgm:pt>
    <dgm:pt modelId="{392801AA-74A1-4A10-9F5E-27E2761AC523}" type="pres">
      <dgm:prSet presAssocID="{B5841880-699B-4718-A2BD-F6854B3F735E}" presName="childShape" presStyleCnt="0"/>
      <dgm:spPr/>
    </dgm:pt>
    <dgm:pt modelId="{04242E0A-BE5D-4D23-B6F7-10B47D4B0328}" type="pres">
      <dgm:prSet presAssocID="{D87462B4-FC89-41E2-A12A-F100B707C5C4}" presName="Name13" presStyleLbl="parChTrans1D2" presStyleIdx="0" presStyleCnt="5"/>
      <dgm:spPr/>
    </dgm:pt>
    <dgm:pt modelId="{39C3FC19-E973-499A-AA6B-23CE220C3B3B}" type="pres">
      <dgm:prSet presAssocID="{83E02DD6-2F04-49F5-BE40-128D909083EE}" presName="childText" presStyleLbl="bgAcc1" presStyleIdx="0" presStyleCnt="5">
        <dgm:presLayoutVars>
          <dgm:bulletEnabled val="1"/>
        </dgm:presLayoutVars>
      </dgm:prSet>
      <dgm:spPr/>
    </dgm:pt>
    <dgm:pt modelId="{5760E213-A427-4396-8576-612E487A5A2C}" type="pres">
      <dgm:prSet presAssocID="{25EE175F-9476-4641-AF3E-972A313D46F4}" presName="Name13" presStyleLbl="parChTrans1D2" presStyleIdx="1" presStyleCnt="5"/>
      <dgm:spPr/>
    </dgm:pt>
    <dgm:pt modelId="{FB82E212-C0B0-43EF-AD6A-6231EC0BA21B}" type="pres">
      <dgm:prSet presAssocID="{CF15689D-DC17-461B-A09A-573E46AE7C1D}" presName="childText" presStyleLbl="bgAcc1" presStyleIdx="1" presStyleCnt="5">
        <dgm:presLayoutVars>
          <dgm:bulletEnabled val="1"/>
        </dgm:presLayoutVars>
      </dgm:prSet>
      <dgm:spPr/>
    </dgm:pt>
    <dgm:pt modelId="{DD5879F4-96EC-4560-B596-1C460580F795}" type="pres">
      <dgm:prSet presAssocID="{A18C9ECA-F9BC-49DC-9E54-D7BD095C1B2A}" presName="Name13" presStyleLbl="parChTrans1D2" presStyleIdx="2" presStyleCnt="5"/>
      <dgm:spPr/>
    </dgm:pt>
    <dgm:pt modelId="{40117843-E451-40F6-80D2-241BF9B05BC6}" type="pres">
      <dgm:prSet presAssocID="{7F9E296B-D29C-4D9B-8C62-7B79C14776CF}" presName="childText" presStyleLbl="bgAcc1" presStyleIdx="2" presStyleCnt="5">
        <dgm:presLayoutVars>
          <dgm:bulletEnabled val="1"/>
        </dgm:presLayoutVars>
      </dgm:prSet>
      <dgm:spPr/>
    </dgm:pt>
    <dgm:pt modelId="{50202FCE-22ED-42C3-86C4-A3E6B01CA9E3}" type="pres">
      <dgm:prSet presAssocID="{1C899EEC-256D-4844-A279-C78A54AC1C20}" presName="root" presStyleCnt="0"/>
      <dgm:spPr/>
    </dgm:pt>
    <dgm:pt modelId="{418BA283-27EE-4AEF-8701-6D1670DF8D9A}" type="pres">
      <dgm:prSet presAssocID="{1C899EEC-256D-4844-A279-C78A54AC1C20}" presName="rootComposite" presStyleCnt="0"/>
      <dgm:spPr/>
    </dgm:pt>
    <dgm:pt modelId="{5AABC38B-8B27-46FB-BB8B-841395A818FF}" type="pres">
      <dgm:prSet presAssocID="{1C899EEC-256D-4844-A279-C78A54AC1C20}" presName="rootText" presStyleLbl="node1" presStyleIdx="1" presStyleCnt="2"/>
      <dgm:spPr/>
    </dgm:pt>
    <dgm:pt modelId="{485EB013-0574-4467-A7CB-3D65E28BE9C4}" type="pres">
      <dgm:prSet presAssocID="{1C899EEC-256D-4844-A279-C78A54AC1C20}" presName="rootConnector" presStyleLbl="node1" presStyleIdx="1" presStyleCnt="2"/>
      <dgm:spPr/>
    </dgm:pt>
    <dgm:pt modelId="{42EA90C0-A872-42F2-A016-D24B45530506}" type="pres">
      <dgm:prSet presAssocID="{1C899EEC-256D-4844-A279-C78A54AC1C20}" presName="childShape" presStyleCnt="0"/>
      <dgm:spPr/>
    </dgm:pt>
    <dgm:pt modelId="{F1F4EB8D-52F1-494D-9566-C7ED435458E7}" type="pres">
      <dgm:prSet presAssocID="{4C840DC2-A2DE-435F-964F-D5B9AB878E49}" presName="Name13" presStyleLbl="parChTrans1D2" presStyleIdx="3" presStyleCnt="5"/>
      <dgm:spPr/>
    </dgm:pt>
    <dgm:pt modelId="{8B7522D4-084B-414E-B0DA-E3E3DC93ADDB}" type="pres">
      <dgm:prSet presAssocID="{F6A1E563-C640-4527-A5FD-F4B0926AC461}" presName="childText" presStyleLbl="bgAcc1" presStyleIdx="3" presStyleCnt="5" custScaleX="125747" custScaleY="131583">
        <dgm:presLayoutVars>
          <dgm:bulletEnabled val="1"/>
        </dgm:presLayoutVars>
      </dgm:prSet>
      <dgm:spPr/>
    </dgm:pt>
    <dgm:pt modelId="{EAA54C4E-B025-48E7-B4EE-FBEF90FA6171}" type="pres">
      <dgm:prSet presAssocID="{F4E9E741-B419-4466-9D36-DA95DA5ECC8A}" presName="Name13" presStyleLbl="parChTrans1D2" presStyleIdx="4" presStyleCnt="5"/>
      <dgm:spPr/>
    </dgm:pt>
    <dgm:pt modelId="{F389FF91-2219-4984-9C81-0CE4DE49CF6F}" type="pres">
      <dgm:prSet presAssocID="{86FDD9BE-9CC0-4780-AE8C-4B5B5D8778FE}" presName="childText" presStyleLbl="bgAcc1" presStyleIdx="4" presStyleCnt="5" custScaleX="123280" custScaleY="138001">
        <dgm:presLayoutVars>
          <dgm:bulletEnabled val="1"/>
        </dgm:presLayoutVars>
      </dgm:prSet>
      <dgm:spPr/>
    </dgm:pt>
  </dgm:ptLst>
  <dgm:cxnLst>
    <dgm:cxn modelId="{1232F603-DD65-409C-9B60-A2BBE9CFCA41}" srcId="{1C899EEC-256D-4844-A279-C78A54AC1C20}" destId="{F6A1E563-C640-4527-A5FD-F4B0926AC461}" srcOrd="0" destOrd="0" parTransId="{4C840DC2-A2DE-435F-964F-D5B9AB878E49}" sibTransId="{9B3722B7-94C2-4C25-969D-48D24964D1C7}"/>
    <dgm:cxn modelId="{38F46304-C83F-4B0F-B739-6D4CFEB11767}" type="presOf" srcId="{D87462B4-FC89-41E2-A12A-F100B707C5C4}" destId="{04242E0A-BE5D-4D23-B6F7-10B47D4B0328}" srcOrd="0" destOrd="0" presId="urn:microsoft.com/office/officeart/2005/8/layout/hierarchy3"/>
    <dgm:cxn modelId="{6D8EAE27-2860-473F-9594-EA59C48F75F3}" type="presOf" srcId="{1C899EEC-256D-4844-A279-C78A54AC1C20}" destId="{5AABC38B-8B27-46FB-BB8B-841395A818FF}" srcOrd="0" destOrd="0" presId="urn:microsoft.com/office/officeart/2005/8/layout/hierarchy3"/>
    <dgm:cxn modelId="{98347A5C-626B-458E-8816-2F79223EB0A2}" srcId="{B5841880-699B-4718-A2BD-F6854B3F735E}" destId="{7F9E296B-D29C-4D9B-8C62-7B79C14776CF}" srcOrd="2" destOrd="0" parTransId="{A18C9ECA-F9BC-49DC-9E54-D7BD095C1B2A}" sibTransId="{DA7CD86F-D223-4C0F-AAF8-32E0815F76E0}"/>
    <dgm:cxn modelId="{35ECA643-5D80-4775-B8B5-CF4060B24AA8}" srcId="{4B9195A6-B81F-472B-81D1-00FEF3CB3B67}" destId="{B5841880-699B-4718-A2BD-F6854B3F735E}" srcOrd="0" destOrd="0" parTransId="{6EC18AE2-663C-44D2-807E-51C0FA183A4D}" sibTransId="{6D3D0B1E-3B8A-470F-86FA-AD7C1A8BA2EF}"/>
    <dgm:cxn modelId="{09C15069-3166-42A6-BD3B-7A060871C19F}" srcId="{4B9195A6-B81F-472B-81D1-00FEF3CB3B67}" destId="{1C899EEC-256D-4844-A279-C78A54AC1C20}" srcOrd="1" destOrd="0" parTransId="{757E7035-BDBA-40EB-B49F-47BC4FB22F9D}" sibTransId="{381AFB73-4941-4BE6-8D8E-FABB4772A1B1}"/>
    <dgm:cxn modelId="{63087075-44B9-4814-8F38-389403D6D504}" type="presOf" srcId="{B5841880-699B-4718-A2BD-F6854B3F735E}" destId="{950D8597-AD06-4D69-B77C-8340E13428BF}" srcOrd="1" destOrd="0" presId="urn:microsoft.com/office/officeart/2005/8/layout/hierarchy3"/>
    <dgm:cxn modelId="{D9E58A79-11DD-4132-BDCC-3CB9FCA7667B}" type="presOf" srcId="{1C899EEC-256D-4844-A279-C78A54AC1C20}" destId="{485EB013-0574-4467-A7CB-3D65E28BE9C4}" srcOrd="1" destOrd="0" presId="urn:microsoft.com/office/officeart/2005/8/layout/hierarchy3"/>
    <dgm:cxn modelId="{E7155D7C-A29F-4F91-A358-60FD607E55BD}" type="presOf" srcId="{83E02DD6-2F04-49F5-BE40-128D909083EE}" destId="{39C3FC19-E973-499A-AA6B-23CE220C3B3B}" srcOrd="0" destOrd="0" presId="urn:microsoft.com/office/officeart/2005/8/layout/hierarchy3"/>
    <dgm:cxn modelId="{6521BD7C-D2BB-406B-94FA-4CCABBB94809}" srcId="{1C899EEC-256D-4844-A279-C78A54AC1C20}" destId="{86FDD9BE-9CC0-4780-AE8C-4B5B5D8778FE}" srcOrd="1" destOrd="0" parTransId="{F4E9E741-B419-4466-9D36-DA95DA5ECC8A}" sibTransId="{96DDAB4F-26DA-43D8-99BA-FCBA802EF11A}"/>
    <dgm:cxn modelId="{C8448884-124A-4A44-B08C-E44F3C627A0E}" srcId="{B5841880-699B-4718-A2BD-F6854B3F735E}" destId="{83E02DD6-2F04-49F5-BE40-128D909083EE}" srcOrd="0" destOrd="0" parTransId="{D87462B4-FC89-41E2-A12A-F100B707C5C4}" sibTransId="{B16E266D-3AF3-4188-BDE0-A125BA8D7F71}"/>
    <dgm:cxn modelId="{45DFD397-84CC-4BD7-BA94-A022918AE31A}" type="presOf" srcId="{CF15689D-DC17-461B-A09A-573E46AE7C1D}" destId="{FB82E212-C0B0-43EF-AD6A-6231EC0BA21B}" srcOrd="0" destOrd="0" presId="urn:microsoft.com/office/officeart/2005/8/layout/hierarchy3"/>
    <dgm:cxn modelId="{DE80B1A1-E89D-452D-8ACD-F64F0B7368A7}" srcId="{B5841880-699B-4718-A2BD-F6854B3F735E}" destId="{CF15689D-DC17-461B-A09A-573E46AE7C1D}" srcOrd="1" destOrd="0" parTransId="{25EE175F-9476-4641-AF3E-972A313D46F4}" sibTransId="{9F717142-140F-4E48-890F-8348C1B93C89}"/>
    <dgm:cxn modelId="{835849A2-C02E-434A-9495-22C085C483F1}" type="presOf" srcId="{F6A1E563-C640-4527-A5FD-F4B0926AC461}" destId="{8B7522D4-084B-414E-B0DA-E3E3DC93ADDB}" srcOrd="0" destOrd="0" presId="urn:microsoft.com/office/officeart/2005/8/layout/hierarchy3"/>
    <dgm:cxn modelId="{742918A4-D741-4744-81B9-E44E008E3B2A}" type="presOf" srcId="{7F9E296B-D29C-4D9B-8C62-7B79C14776CF}" destId="{40117843-E451-40F6-80D2-241BF9B05BC6}" srcOrd="0" destOrd="0" presId="urn:microsoft.com/office/officeart/2005/8/layout/hierarchy3"/>
    <dgm:cxn modelId="{15AE5EB7-9B6A-47EE-A23A-F084D675BD60}" type="presOf" srcId="{4B9195A6-B81F-472B-81D1-00FEF3CB3B67}" destId="{AF487D47-6FEF-43E2-B10F-E7A13CB8CB5E}" srcOrd="0" destOrd="0" presId="urn:microsoft.com/office/officeart/2005/8/layout/hierarchy3"/>
    <dgm:cxn modelId="{B29B60BA-F8E4-4FFB-B1BC-0F3AE2B7D174}" type="presOf" srcId="{A18C9ECA-F9BC-49DC-9E54-D7BD095C1B2A}" destId="{DD5879F4-96EC-4560-B596-1C460580F795}" srcOrd="0" destOrd="0" presId="urn:microsoft.com/office/officeart/2005/8/layout/hierarchy3"/>
    <dgm:cxn modelId="{61E560BA-6428-4F3E-B92D-D0A134963EBA}" type="presOf" srcId="{F4E9E741-B419-4466-9D36-DA95DA5ECC8A}" destId="{EAA54C4E-B025-48E7-B4EE-FBEF90FA6171}" srcOrd="0" destOrd="0" presId="urn:microsoft.com/office/officeart/2005/8/layout/hierarchy3"/>
    <dgm:cxn modelId="{33C1BDC1-F4B5-4DED-996D-BF29E171318F}" type="presOf" srcId="{B5841880-699B-4718-A2BD-F6854B3F735E}" destId="{8FB915CC-37D3-46B8-986D-A027D1C1D1B3}" srcOrd="0" destOrd="0" presId="urn:microsoft.com/office/officeart/2005/8/layout/hierarchy3"/>
    <dgm:cxn modelId="{212A19D7-6D4E-4219-AD75-CF8834510E0F}" type="presOf" srcId="{86FDD9BE-9CC0-4780-AE8C-4B5B5D8778FE}" destId="{F389FF91-2219-4984-9C81-0CE4DE49CF6F}" srcOrd="0" destOrd="0" presId="urn:microsoft.com/office/officeart/2005/8/layout/hierarchy3"/>
    <dgm:cxn modelId="{8B501CD8-C323-423A-8F2B-5958FB450D03}" type="presOf" srcId="{25EE175F-9476-4641-AF3E-972A313D46F4}" destId="{5760E213-A427-4396-8576-612E487A5A2C}" srcOrd="0" destOrd="0" presId="urn:microsoft.com/office/officeart/2005/8/layout/hierarchy3"/>
    <dgm:cxn modelId="{6F8FA2F7-148B-4B7F-9A02-9269D57D9541}" type="presOf" srcId="{4C840DC2-A2DE-435F-964F-D5B9AB878E49}" destId="{F1F4EB8D-52F1-494D-9566-C7ED435458E7}" srcOrd="0" destOrd="0" presId="urn:microsoft.com/office/officeart/2005/8/layout/hierarchy3"/>
    <dgm:cxn modelId="{4AC9A1FA-2254-4673-867B-B7B1F7BAF56A}" type="presParOf" srcId="{AF487D47-6FEF-43E2-B10F-E7A13CB8CB5E}" destId="{15656A48-A079-4F82-B22B-36A3B1928DEA}" srcOrd="0" destOrd="0" presId="urn:microsoft.com/office/officeart/2005/8/layout/hierarchy3"/>
    <dgm:cxn modelId="{40193EA5-9B38-4623-9886-BB813988344F}" type="presParOf" srcId="{15656A48-A079-4F82-B22B-36A3B1928DEA}" destId="{A9129244-0DCA-40AB-A7A0-F5480256D52D}" srcOrd="0" destOrd="0" presId="urn:microsoft.com/office/officeart/2005/8/layout/hierarchy3"/>
    <dgm:cxn modelId="{2112D3B3-1303-46ED-B3A7-E97B82654F69}" type="presParOf" srcId="{A9129244-0DCA-40AB-A7A0-F5480256D52D}" destId="{8FB915CC-37D3-46B8-986D-A027D1C1D1B3}" srcOrd="0" destOrd="0" presId="urn:microsoft.com/office/officeart/2005/8/layout/hierarchy3"/>
    <dgm:cxn modelId="{14A87E77-4E5B-4419-871C-D739A851055F}" type="presParOf" srcId="{A9129244-0DCA-40AB-A7A0-F5480256D52D}" destId="{950D8597-AD06-4D69-B77C-8340E13428BF}" srcOrd="1" destOrd="0" presId="urn:microsoft.com/office/officeart/2005/8/layout/hierarchy3"/>
    <dgm:cxn modelId="{AB4CD7F8-226F-4D1C-83D6-D833BEAA89A8}" type="presParOf" srcId="{15656A48-A079-4F82-B22B-36A3B1928DEA}" destId="{392801AA-74A1-4A10-9F5E-27E2761AC523}" srcOrd="1" destOrd="0" presId="urn:microsoft.com/office/officeart/2005/8/layout/hierarchy3"/>
    <dgm:cxn modelId="{EAA2D2AD-C242-4A67-8EFA-EBF1ED6C7044}" type="presParOf" srcId="{392801AA-74A1-4A10-9F5E-27E2761AC523}" destId="{04242E0A-BE5D-4D23-B6F7-10B47D4B0328}" srcOrd="0" destOrd="0" presId="urn:microsoft.com/office/officeart/2005/8/layout/hierarchy3"/>
    <dgm:cxn modelId="{8FF8B4D9-09E8-4AFB-A8B2-4F02355E67C8}" type="presParOf" srcId="{392801AA-74A1-4A10-9F5E-27E2761AC523}" destId="{39C3FC19-E973-499A-AA6B-23CE220C3B3B}" srcOrd="1" destOrd="0" presId="urn:microsoft.com/office/officeart/2005/8/layout/hierarchy3"/>
    <dgm:cxn modelId="{01A53D55-D090-44BF-8D26-098BF5999855}" type="presParOf" srcId="{392801AA-74A1-4A10-9F5E-27E2761AC523}" destId="{5760E213-A427-4396-8576-612E487A5A2C}" srcOrd="2" destOrd="0" presId="urn:microsoft.com/office/officeart/2005/8/layout/hierarchy3"/>
    <dgm:cxn modelId="{D6A94E5B-B731-4835-929C-1436BB35B198}" type="presParOf" srcId="{392801AA-74A1-4A10-9F5E-27E2761AC523}" destId="{FB82E212-C0B0-43EF-AD6A-6231EC0BA21B}" srcOrd="3" destOrd="0" presId="urn:microsoft.com/office/officeart/2005/8/layout/hierarchy3"/>
    <dgm:cxn modelId="{5C62682D-5717-44B2-87EF-B713806EEF08}" type="presParOf" srcId="{392801AA-74A1-4A10-9F5E-27E2761AC523}" destId="{DD5879F4-96EC-4560-B596-1C460580F795}" srcOrd="4" destOrd="0" presId="urn:microsoft.com/office/officeart/2005/8/layout/hierarchy3"/>
    <dgm:cxn modelId="{A6176E31-8E0F-4802-A00E-A9FF8E0ABD6E}" type="presParOf" srcId="{392801AA-74A1-4A10-9F5E-27E2761AC523}" destId="{40117843-E451-40F6-80D2-241BF9B05BC6}" srcOrd="5" destOrd="0" presId="urn:microsoft.com/office/officeart/2005/8/layout/hierarchy3"/>
    <dgm:cxn modelId="{4C3D7782-9C98-4791-BE0F-0580F4EC34CF}" type="presParOf" srcId="{AF487D47-6FEF-43E2-B10F-E7A13CB8CB5E}" destId="{50202FCE-22ED-42C3-86C4-A3E6B01CA9E3}" srcOrd="1" destOrd="0" presId="urn:microsoft.com/office/officeart/2005/8/layout/hierarchy3"/>
    <dgm:cxn modelId="{42DE27CF-A46B-4C89-9F19-9814F3D3D3A8}" type="presParOf" srcId="{50202FCE-22ED-42C3-86C4-A3E6B01CA9E3}" destId="{418BA283-27EE-4AEF-8701-6D1670DF8D9A}" srcOrd="0" destOrd="0" presId="urn:microsoft.com/office/officeart/2005/8/layout/hierarchy3"/>
    <dgm:cxn modelId="{473CC138-A226-4B85-A07D-C7696D8086EE}" type="presParOf" srcId="{418BA283-27EE-4AEF-8701-6D1670DF8D9A}" destId="{5AABC38B-8B27-46FB-BB8B-841395A818FF}" srcOrd="0" destOrd="0" presId="urn:microsoft.com/office/officeart/2005/8/layout/hierarchy3"/>
    <dgm:cxn modelId="{F14A1789-ADCE-462C-96D9-4C3DD7FE8FBB}" type="presParOf" srcId="{418BA283-27EE-4AEF-8701-6D1670DF8D9A}" destId="{485EB013-0574-4467-A7CB-3D65E28BE9C4}" srcOrd="1" destOrd="0" presId="urn:microsoft.com/office/officeart/2005/8/layout/hierarchy3"/>
    <dgm:cxn modelId="{9263C087-4A06-41C3-A9BB-D3ED8D115B0D}" type="presParOf" srcId="{50202FCE-22ED-42C3-86C4-A3E6B01CA9E3}" destId="{42EA90C0-A872-42F2-A016-D24B45530506}" srcOrd="1" destOrd="0" presId="urn:microsoft.com/office/officeart/2005/8/layout/hierarchy3"/>
    <dgm:cxn modelId="{C5FF3153-8A6A-49A3-8614-EF9D983447F2}" type="presParOf" srcId="{42EA90C0-A872-42F2-A016-D24B45530506}" destId="{F1F4EB8D-52F1-494D-9566-C7ED435458E7}" srcOrd="0" destOrd="0" presId="urn:microsoft.com/office/officeart/2005/8/layout/hierarchy3"/>
    <dgm:cxn modelId="{E18DE251-E519-4197-97D4-B43D896888E3}" type="presParOf" srcId="{42EA90C0-A872-42F2-A016-D24B45530506}" destId="{8B7522D4-084B-414E-B0DA-E3E3DC93ADDB}" srcOrd="1" destOrd="0" presId="urn:microsoft.com/office/officeart/2005/8/layout/hierarchy3"/>
    <dgm:cxn modelId="{F4DE9AA2-4D43-40E7-A741-7A7A5755EEF1}" type="presParOf" srcId="{42EA90C0-A872-42F2-A016-D24B45530506}" destId="{EAA54C4E-B025-48E7-B4EE-FBEF90FA6171}" srcOrd="2" destOrd="0" presId="urn:microsoft.com/office/officeart/2005/8/layout/hierarchy3"/>
    <dgm:cxn modelId="{968EFB3C-325D-4B6C-B988-C6C8054B6574}" type="presParOf" srcId="{42EA90C0-A872-42F2-A016-D24B45530506}" destId="{F389FF91-2219-4984-9C81-0CE4DE49CF6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BA0AE-9971-4593-824C-08DDC5DE8A21}">
      <dsp:nvSpPr>
        <dsp:cNvPr id="0" name=""/>
        <dsp:cNvSpPr/>
      </dsp:nvSpPr>
      <dsp:spPr>
        <a:xfrm>
          <a:off x="17" y="1493993"/>
          <a:ext cx="2433968" cy="1723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Quantitative survey </a:t>
          </a:r>
        </a:p>
      </dsp:txBody>
      <dsp:txXfrm>
        <a:off x="50499" y="1544475"/>
        <a:ext cx="2333004" cy="1622610"/>
      </dsp:txXfrm>
    </dsp:sp>
    <dsp:sp modelId="{31E1B2E0-9BC7-479F-9556-1497452171D7}">
      <dsp:nvSpPr>
        <dsp:cNvPr id="0" name=""/>
        <dsp:cNvSpPr/>
      </dsp:nvSpPr>
      <dsp:spPr>
        <a:xfrm rot="20740565">
          <a:off x="2398589" y="1699719"/>
          <a:ext cx="617781" cy="755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401470" y="1873692"/>
        <a:ext cx="432447" cy="453139"/>
      </dsp:txXfrm>
    </dsp:sp>
    <dsp:sp modelId="{03A8AFBE-B1A7-426E-BED8-0B6DAC2C914B}">
      <dsp:nvSpPr>
        <dsp:cNvPr id="0" name=""/>
        <dsp:cNvSpPr/>
      </dsp:nvSpPr>
      <dsp:spPr>
        <a:xfrm>
          <a:off x="3012955" y="927550"/>
          <a:ext cx="2410733" cy="1323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Qualitative interviews</a:t>
          </a:r>
        </a:p>
      </dsp:txBody>
      <dsp:txXfrm>
        <a:off x="3051726" y="966321"/>
        <a:ext cx="2333191" cy="1246197"/>
      </dsp:txXfrm>
    </dsp:sp>
    <dsp:sp modelId="{A78B7F4A-B4E7-40F3-8F5A-4325D06CB740}">
      <dsp:nvSpPr>
        <dsp:cNvPr id="0" name=""/>
        <dsp:cNvSpPr/>
      </dsp:nvSpPr>
      <dsp:spPr>
        <a:xfrm rot="21081167">
          <a:off x="5615213" y="875537"/>
          <a:ext cx="473259" cy="930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5616020" y="1072393"/>
        <a:ext cx="331281" cy="558549"/>
      </dsp:txXfrm>
    </dsp:sp>
    <dsp:sp modelId="{F06A8668-D26B-4DFE-9C8C-274D9752D96C}">
      <dsp:nvSpPr>
        <dsp:cNvPr id="0" name=""/>
        <dsp:cNvSpPr/>
      </dsp:nvSpPr>
      <dsp:spPr>
        <a:xfrm>
          <a:off x="6306481" y="201766"/>
          <a:ext cx="2463772" cy="1765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Analyses</a:t>
          </a:r>
        </a:p>
      </dsp:txBody>
      <dsp:txXfrm>
        <a:off x="6358190" y="253475"/>
        <a:ext cx="2360354" cy="1662070"/>
      </dsp:txXfrm>
    </dsp:sp>
    <dsp:sp modelId="{DF46FE13-A719-417F-9026-DC1DB4951A3F}">
      <dsp:nvSpPr>
        <dsp:cNvPr id="0" name=""/>
        <dsp:cNvSpPr/>
      </dsp:nvSpPr>
      <dsp:spPr>
        <a:xfrm rot="6558906">
          <a:off x="6304978" y="2150679"/>
          <a:ext cx="1107865" cy="766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6666971" y="1986505"/>
        <a:ext cx="459943" cy="877894"/>
      </dsp:txXfrm>
    </dsp:sp>
    <dsp:sp modelId="{FC028FB0-C43D-4EEC-9D29-EA25050F1E53}">
      <dsp:nvSpPr>
        <dsp:cNvPr id="0" name=""/>
        <dsp:cNvSpPr/>
      </dsp:nvSpPr>
      <dsp:spPr>
        <a:xfrm>
          <a:off x="5108508" y="3227727"/>
          <a:ext cx="3687326" cy="1906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Feedback and discussion: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stakeholder workshop and discussion with </a:t>
          </a:r>
          <a:r>
            <a:rPr lang="en-GB" sz="2300" kern="1200" dirty="0" err="1"/>
            <a:t>Cranstoun’s</a:t>
          </a:r>
          <a:r>
            <a:rPr lang="en-GB" sz="2300" kern="1200" dirty="0"/>
            <a:t> clinical directors </a:t>
          </a:r>
        </a:p>
      </dsp:txBody>
      <dsp:txXfrm>
        <a:off x="5164362" y="3283581"/>
        <a:ext cx="3575618" cy="17952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3AB5-3E29-4A47-8D06-4B697403F678}">
      <dsp:nvSpPr>
        <dsp:cNvPr id="0" name=""/>
        <dsp:cNvSpPr/>
      </dsp:nvSpPr>
      <dsp:spPr>
        <a:xfrm>
          <a:off x="757033" y="0"/>
          <a:ext cx="8579712" cy="25825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06BAB-F4D8-4E5F-B766-53A95BFEF8F5}">
      <dsp:nvSpPr>
        <dsp:cNvPr id="0" name=""/>
        <dsp:cNvSpPr/>
      </dsp:nvSpPr>
      <dsp:spPr>
        <a:xfrm>
          <a:off x="2619" y="752598"/>
          <a:ext cx="3117770" cy="10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Understanding Neurodivergence</a:t>
          </a:r>
        </a:p>
      </dsp:txBody>
      <dsp:txXfrm>
        <a:off x="55211" y="805190"/>
        <a:ext cx="3012586" cy="972176"/>
      </dsp:txXfrm>
    </dsp:sp>
    <dsp:sp modelId="{2F6EB830-7152-4976-A4F9-11A9FF84D05B}">
      <dsp:nvSpPr>
        <dsp:cNvPr id="0" name=""/>
        <dsp:cNvSpPr/>
      </dsp:nvSpPr>
      <dsp:spPr>
        <a:xfrm>
          <a:off x="3231037" y="774767"/>
          <a:ext cx="2212942" cy="1033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Reduced Shame</a:t>
          </a:r>
        </a:p>
      </dsp:txBody>
      <dsp:txXfrm>
        <a:off x="3281465" y="825195"/>
        <a:ext cx="2112086" cy="932167"/>
      </dsp:txXfrm>
    </dsp:sp>
    <dsp:sp modelId="{714681A7-6B85-4369-92DE-DD7CE1185897}">
      <dsp:nvSpPr>
        <dsp:cNvPr id="0" name=""/>
        <dsp:cNvSpPr/>
      </dsp:nvSpPr>
      <dsp:spPr>
        <a:xfrm>
          <a:off x="5554627" y="774767"/>
          <a:ext cx="2212942" cy="1033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Self-compassion</a:t>
          </a:r>
        </a:p>
      </dsp:txBody>
      <dsp:txXfrm>
        <a:off x="5605055" y="825195"/>
        <a:ext cx="2112086" cy="932167"/>
      </dsp:txXfrm>
    </dsp:sp>
    <dsp:sp modelId="{7A35CC71-727C-4A3C-92CB-837A6D058CB2}">
      <dsp:nvSpPr>
        <dsp:cNvPr id="0" name=""/>
        <dsp:cNvSpPr/>
      </dsp:nvSpPr>
      <dsp:spPr>
        <a:xfrm>
          <a:off x="7878216" y="774767"/>
          <a:ext cx="2212942" cy="1033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Sustained engagement</a:t>
          </a:r>
        </a:p>
      </dsp:txBody>
      <dsp:txXfrm>
        <a:off x="7928644" y="825195"/>
        <a:ext cx="2112086" cy="932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5596-D783-4EB4-8D9A-014E5CD87E19}">
      <dsp:nvSpPr>
        <dsp:cNvPr id="0" name=""/>
        <dsp:cNvSpPr/>
      </dsp:nvSpPr>
      <dsp:spPr>
        <a:xfrm>
          <a:off x="0" y="0"/>
          <a:ext cx="5976957" cy="8654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SETTING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Cranstoun Drug and Alcohol services of Sutton and, Windsor and Maidenhead</a:t>
          </a:r>
        </a:p>
      </dsp:txBody>
      <dsp:txXfrm>
        <a:off x="25349" y="25349"/>
        <a:ext cx="4941780" cy="814778"/>
      </dsp:txXfrm>
    </dsp:sp>
    <dsp:sp modelId="{79630C42-914E-4B55-8592-67E1122880D1}">
      <dsp:nvSpPr>
        <dsp:cNvPr id="0" name=""/>
        <dsp:cNvSpPr/>
      </dsp:nvSpPr>
      <dsp:spPr>
        <a:xfrm>
          <a:off x="446331" y="985681"/>
          <a:ext cx="5976957" cy="8654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05348"/>
            <a:satOff val="-7609"/>
            <a:lumOff val="818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RECRUITMENT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Posters and leaflets in service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Key worker signposting to the study</a:t>
          </a:r>
        </a:p>
      </dsp:txBody>
      <dsp:txXfrm>
        <a:off x="471680" y="1011030"/>
        <a:ext cx="4917368" cy="814778"/>
      </dsp:txXfrm>
    </dsp:sp>
    <dsp:sp modelId="{3B8FC510-E869-4F59-A74A-52AC782E3D95}">
      <dsp:nvSpPr>
        <dsp:cNvPr id="0" name=""/>
        <dsp:cNvSpPr/>
      </dsp:nvSpPr>
      <dsp:spPr>
        <a:xfrm>
          <a:off x="892662" y="1971363"/>
          <a:ext cx="5976957" cy="8654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10696"/>
            <a:satOff val="-15219"/>
            <a:lumOff val="163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CONSENT PROCEDURE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Information sheet + Informed consent (online)</a:t>
          </a:r>
        </a:p>
      </dsp:txBody>
      <dsp:txXfrm>
        <a:off x="918011" y="1996712"/>
        <a:ext cx="4917368" cy="814778"/>
      </dsp:txXfrm>
    </dsp:sp>
    <dsp:sp modelId="{C2BFF5FC-36E9-484D-A0D2-D4D55604E03F}">
      <dsp:nvSpPr>
        <dsp:cNvPr id="0" name=""/>
        <dsp:cNvSpPr/>
      </dsp:nvSpPr>
      <dsp:spPr>
        <a:xfrm>
          <a:off x="1338993" y="2957045"/>
          <a:ext cx="5976957" cy="8654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16044"/>
            <a:satOff val="-22828"/>
            <a:lumOff val="2455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DATA COLLECTION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700" kern="1200" dirty="0"/>
            <a:t>Online survey</a:t>
          </a:r>
        </a:p>
      </dsp:txBody>
      <dsp:txXfrm>
        <a:off x="1364342" y="2982394"/>
        <a:ext cx="4917368" cy="814778"/>
      </dsp:txXfrm>
    </dsp:sp>
    <dsp:sp modelId="{253E1493-79AF-40CE-9AB0-209BBD6FB3FE}">
      <dsp:nvSpPr>
        <dsp:cNvPr id="0" name=""/>
        <dsp:cNvSpPr/>
      </dsp:nvSpPr>
      <dsp:spPr>
        <a:xfrm>
          <a:off x="1785325" y="3942727"/>
          <a:ext cx="5976957" cy="8654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21392"/>
            <a:satOff val="-30438"/>
            <a:lumOff val="3274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OPTIONAL PERMISSION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Consent for Carepath data access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Consent for Qualitative study</a:t>
          </a:r>
        </a:p>
      </dsp:txBody>
      <dsp:txXfrm>
        <a:off x="1810674" y="3968076"/>
        <a:ext cx="4917368" cy="814778"/>
      </dsp:txXfrm>
    </dsp:sp>
    <dsp:sp modelId="{8D1F4B84-1687-4BCB-86DE-6024E11B08A0}">
      <dsp:nvSpPr>
        <dsp:cNvPr id="0" name=""/>
        <dsp:cNvSpPr/>
      </dsp:nvSpPr>
      <dsp:spPr>
        <a:xfrm>
          <a:off x="5414398" y="632278"/>
          <a:ext cx="562559" cy="562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540974" y="632278"/>
        <a:ext cx="309407" cy="423326"/>
      </dsp:txXfrm>
    </dsp:sp>
    <dsp:sp modelId="{C0FA4C35-86F0-4586-ABA8-032E753E16DB}">
      <dsp:nvSpPr>
        <dsp:cNvPr id="0" name=""/>
        <dsp:cNvSpPr/>
      </dsp:nvSpPr>
      <dsp:spPr>
        <a:xfrm>
          <a:off x="5860729" y="1617960"/>
          <a:ext cx="562559" cy="562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987305" y="1617960"/>
        <a:ext cx="309407" cy="423326"/>
      </dsp:txXfrm>
    </dsp:sp>
    <dsp:sp modelId="{290ADC57-7EF4-44A1-B88A-4D16CC7C24C0}">
      <dsp:nvSpPr>
        <dsp:cNvPr id="0" name=""/>
        <dsp:cNvSpPr/>
      </dsp:nvSpPr>
      <dsp:spPr>
        <a:xfrm>
          <a:off x="6307060" y="2589217"/>
          <a:ext cx="562559" cy="562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433636" y="2589217"/>
        <a:ext cx="309407" cy="423326"/>
      </dsp:txXfrm>
    </dsp:sp>
    <dsp:sp modelId="{CD052334-4D78-423C-93FF-D8209C2DDFE3}">
      <dsp:nvSpPr>
        <dsp:cNvPr id="0" name=""/>
        <dsp:cNvSpPr/>
      </dsp:nvSpPr>
      <dsp:spPr>
        <a:xfrm>
          <a:off x="6753391" y="3584516"/>
          <a:ext cx="562559" cy="562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879967" y="3584516"/>
        <a:ext cx="309407" cy="423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C462A-D007-4ED8-9E7B-2C78BCC8A4FE}">
      <dsp:nvSpPr>
        <dsp:cNvPr id="0" name=""/>
        <dsp:cNvSpPr/>
      </dsp:nvSpPr>
      <dsp:spPr>
        <a:xfrm>
          <a:off x="3118" y="1485599"/>
          <a:ext cx="1180824" cy="150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22 Interviews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20 clients, 2 staff members</a:t>
          </a:r>
        </a:p>
      </dsp:txBody>
      <dsp:txXfrm>
        <a:off x="37703" y="1520184"/>
        <a:ext cx="1111654" cy="1436380"/>
      </dsp:txXfrm>
    </dsp:sp>
    <dsp:sp modelId="{10429B42-1B6D-482E-9B99-DECE0AD3F252}">
      <dsp:nvSpPr>
        <dsp:cNvPr id="0" name=""/>
        <dsp:cNvSpPr/>
      </dsp:nvSpPr>
      <dsp:spPr>
        <a:xfrm>
          <a:off x="1302024" y="2091952"/>
          <a:ext cx="250334" cy="29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302024" y="2150521"/>
        <a:ext cx="175234" cy="175706"/>
      </dsp:txXfrm>
    </dsp:sp>
    <dsp:sp modelId="{7E2A5AF1-CE33-4E8D-B366-9A31CA3BB0AF}">
      <dsp:nvSpPr>
        <dsp:cNvPr id="0" name=""/>
        <dsp:cNvSpPr/>
      </dsp:nvSpPr>
      <dsp:spPr>
        <a:xfrm>
          <a:off x="1656272" y="1485599"/>
          <a:ext cx="1180824" cy="150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50" kern="1200" dirty="0"/>
            <a:t>Transcription</a:t>
          </a:r>
        </a:p>
      </dsp:txBody>
      <dsp:txXfrm>
        <a:off x="1690857" y="1520184"/>
        <a:ext cx="1111654" cy="1436380"/>
      </dsp:txXfrm>
    </dsp:sp>
    <dsp:sp modelId="{159489CD-CAB7-4EBF-B671-78D8D6914447}">
      <dsp:nvSpPr>
        <dsp:cNvPr id="0" name=""/>
        <dsp:cNvSpPr/>
      </dsp:nvSpPr>
      <dsp:spPr>
        <a:xfrm>
          <a:off x="2955178" y="2091952"/>
          <a:ext cx="250334" cy="29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955178" y="2150521"/>
        <a:ext cx="175234" cy="175706"/>
      </dsp:txXfrm>
    </dsp:sp>
    <dsp:sp modelId="{57ADD562-7437-491D-AA80-0CE3EE01FF11}">
      <dsp:nvSpPr>
        <dsp:cNvPr id="0" name=""/>
        <dsp:cNvSpPr/>
      </dsp:nvSpPr>
      <dsp:spPr>
        <a:xfrm>
          <a:off x="3309425" y="1485599"/>
          <a:ext cx="1180824" cy="150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Independent Coding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By 6 researchers</a:t>
          </a:r>
        </a:p>
      </dsp:txBody>
      <dsp:txXfrm>
        <a:off x="3344010" y="1520184"/>
        <a:ext cx="1111654" cy="1436380"/>
      </dsp:txXfrm>
    </dsp:sp>
    <dsp:sp modelId="{EEFC8960-1E2A-46FC-AA47-88BD727F9313}">
      <dsp:nvSpPr>
        <dsp:cNvPr id="0" name=""/>
        <dsp:cNvSpPr/>
      </dsp:nvSpPr>
      <dsp:spPr>
        <a:xfrm>
          <a:off x="4608332" y="2091952"/>
          <a:ext cx="250334" cy="29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608332" y="2150521"/>
        <a:ext cx="175234" cy="175706"/>
      </dsp:txXfrm>
    </dsp:sp>
    <dsp:sp modelId="{89B16814-A508-45E0-9F44-2E43617B354E}">
      <dsp:nvSpPr>
        <dsp:cNvPr id="0" name=""/>
        <dsp:cNvSpPr/>
      </dsp:nvSpPr>
      <dsp:spPr>
        <a:xfrm>
          <a:off x="4962579" y="1485599"/>
          <a:ext cx="1180824" cy="150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Cross-Checking </a:t>
          </a:r>
        </a:p>
      </dsp:txBody>
      <dsp:txXfrm>
        <a:off x="4997164" y="1520184"/>
        <a:ext cx="1111654" cy="1436380"/>
      </dsp:txXfrm>
    </dsp:sp>
    <dsp:sp modelId="{5FE6CF31-32EF-4B4B-94D1-B8DD515BDD76}">
      <dsp:nvSpPr>
        <dsp:cNvPr id="0" name=""/>
        <dsp:cNvSpPr/>
      </dsp:nvSpPr>
      <dsp:spPr>
        <a:xfrm>
          <a:off x="6261486" y="2091952"/>
          <a:ext cx="250334" cy="29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261486" y="2150521"/>
        <a:ext cx="175234" cy="175706"/>
      </dsp:txXfrm>
    </dsp:sp>
    <dsp:sp modelId="{927E2B20-2F01-4C30-932C-4963F87A4DF9}">
      <dsp:nvSpPr>
        <dsp:cNvPr id="0" name=""/>
        <dsp:cNvSpPr/>
      </dsp:nvSpPr>
      <dsp:spPr>
        <a:xfrm>
          <a:off x="6615733" y="1485599"/>
          <a:ext cx="1180824" cy="150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Shared Codebook</a:t>
          </a:r>
        </a:p>
      </dsp:txBody>
      <dsp:txXfrm>
        <a:off x="6650318" y="1520184"/>
        <a:ext cx="1111654" cy="1436380"/>
      </dsp:txXfrm>
    </dsp:sp>
    <dsp:sp modelId="{DFBB3B46-56C7-4F50-8F3A-68AC92FA4826}">
      <dsp:nvSpPr>
        <dsp:cNvPr id="0" name=""/>
        <dsp:cNvSpPr/>
      </dsp:nvSpPr>
      <dsp:spPr>
        <a:xfrm>
          <a:off x="7914640" y="2091952"/>
          <a:ext cx="250334" cy="29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914640" y="2150521"/>
        <a:ext cx="175234" cy="175706"/>
      </dsp:txXfrm>
    </dsp:sp>
    <dsp:sp modelId="{D823826D-0717-4CD5-9C8F-80EDDAC92BEE}">
      <dsp:nvSpPr>
        <dsp:cNvPr id="0" name=""/>
        <dsp:cNvSpPr/>
      </dsp:nvSpPr>
      <dsp:spPr>
        <a:xfrm>
          <a:off x="8268887" y="1485599"/>
          <a:ext cx="1180824" cy="150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Team Discussion</a:t>
          </a:r>
        </a:p>
      </dsp:txBody>
      <dsp:txXfrm>
        <a:off x="8303472" y="1520184"/>
        <a:ext cx="1111654" cy="1436380"/>
      </dsp:txXfrm>
    </dsp:sp>
    <dsp:sp modelId="{4D6B5FD2-8341-477F-B950-9EB12E943986}">
      <dsp:nvSpPr>
        <dsp:cNvPr id="0" name=""/>
        <dsp:cNvSpPr/>
      </dsp:nvSpPr>
      <dsp:spPr>
        <a:xfrm>
          <a:off x="9567794" y="2091952"/>
          <a:ext cx="250334" cy="292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9567794" y="2150521"/>
        <a:ext cx="175234" cy="175706"/>
      </dsp:txXfrm>
    </dsp:sp>
    <dsp:sp modelId="{3DDA6C95-182E-4684-8A5E-BA4F43A46340}">
      <dsp:nvSpPr>
        <dsp:cNvPr id="0" name=""/>
        <dsp:cNvSpPr/>
      </dsp:nvSpPr>
      <dsp:spPr>
        <a:xfrm>
          <a:off x="9922041" y="1485599"/>
          <a:ext cx="1180824" cy="150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Final Themes</a:t>
          </a:r>
        </a:p>
      </dsp:txBody>
      <dsp:txXfrm>
        <a:off x="9956626" y="1520184"/>
        <a:ext cx="1111654" cy="143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C2080-86A7-4DB9-9DA8-FFFF57975F69}">
      <dsp:nvSpPr>
        <dsp:cNvPr id="0" name=""/>
        <dsp:cNvSpPr/>
      </dsp:nvSpPr>
      <dsp:spPr>
        <a:xfrm>
          <a:off x="3009895" y="1474156"/>
          <a:ext cx="1733558" cy="1804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Neurodivergence (ADHD &amp; Autism)</a:t>
          </a:r>
        </a:p>
      </dsp:txBody>
      <dsp:txXfrm>
        <a:off x="3263769" y="1738448"/>
        <a:ext cx="1225810" cy="1276117"/>
      </dsp:txXfrm>
    </dsp:sp>
    <dsp:sp modelId="{270571FA-EDCF-4001-964F-4AA748F84A21}">
      <dsp:nvSpPr>
        <dsp:cNvPr id="0" name=""/>
        <dsp:cNvSpPr/>
      </dsp:nvSpPr>
      <dsp:spPr>
        <a:xfrm rot="16200000">
          <a:off x="3800664" y="1382853"/>
          <a:ext cx="15202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52020" y="152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72874" y="1394345"/>
        <a:ext cx="7601" cy="7601"/>
      </dsp:txXfrm>
    </dsp:sp>
    <dsp:sp modelId="{4327C0E8-C276-4C64-8C44-D4CEB91C58DA}">
      <dsp:nvSpPr>
        <dsp:cNvPr id="0" name=""/>
        <dsp:cNvSpPr/>
      </dsp:nvSpPr>
      <dsp:spPr>
        <a:xfrm>
          <a:off x="3217943" y="4672"/>
          <a:ext cx="1317463" cy="1317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Emotional overwhelm</a:t>
          </a:r>
        </a:p>
      </dsp:txBody>
      <dsp:txXfrm>
        <a:off x="3410881" y="197610"/>
        <a:ext cx="931587" cy="931587"/>
      </dsp:txXfrm>
    </dsp:sp>
    <dsp:sp modelId="{35E4A3F2-9C03-46ED-9042-7C025D310CEF}">
      <dsp:nvSpPr>
        <dsp:cNvPr id="0" name=""/>
        <dsp:cNvSpPr/>
      </dsp:nvSpPr>
      <dsp:spPr>
        <a:xfrm>
          <a:off x="4743454" y="2361214"/>
          <a:ext cx="18759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87592" y="152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32560" y="2371817"/>
        <a:ext cx="9379" cy="9379"/>
      </dsp:txXfrm>
    </dsp:sp>
    <dsp:sp modelId="{3EC6DB32-8C84-40B1-9052-55DA895A6FAC}">
      <dsp:nvSpPr>
        <dsp:cNvPr id="0" name=""/>
        <dsp:cNvSpPr/>
      </dsp:nvSpPr>
      <dsp:spPr>
        <a:xfrm>
          <a:off x="4931046" y="1717775"/>
          <a:ext cx="1317463" cy="1317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Impulsivity</a:t>
          </a:r>
        </a:p>
      </dsp:txBody>
      <dsp:txXfrm>
        <a:off x="5123984" y="1910713"/>
        <a:ext cx="931587" cy="931587"/>
      </dsp:txXfrm>
    </dsp:sp>
    <dsp:sp modelId="{965CA6EC-9C48-4B24-B65D-74269D25209D}">
      <dsp:nvSpPr>
        <dsp:cNvPr id="0" name=""/>
        <dsp:cNvSpPr/>
      </dsp:nvSpPr>
      <dsp:spPr>
        <a:xfrm rot="5400000">
          <a:off x="3800664" y="3339575"/>
          <a:ext cx="15202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52020" y="152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72874" y="3351068"/>
        <a:ext cx="7601" cy="7601"/>
      </dsp:txXfrm>
    </dsp:sp>
    <dsp:sp modelId="{09CD4552-B1AD-48CE-BB55-F35D1E434FB7}">
      <dsp:nvSpPr>
        <dsp:cNvPr id="0" name=""/>
        <dsp:cNvSpPr/>
      </dsp:nvSpPr>
      <dsp:spPr>
        <a:xfrm>
          <a:off x="3217943" y="3430879"/>
          <a:ext cx="1317463" cy="1317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Sensory overload</a:t>
          </a:r>
        </a:p>
      </dsp:txBody>
      <dsp:txXfrm>
        <a:off x="3410881" y="3623817"/>
        <a:ext cx="931587" cy="931587"/>
      </dsp:txXfrm>
    </dsp:sp>
    <dsp:sp modelId="{BDB079F3-23B3-4133-B16E-A54D72957762}">
      <dsp:nvSpPr>
        <dsp:cNvPr id="0" name=""/>
        <dsp:cNvSpPr/>
      </dsp:nvSpPr>
      <dsp:spPr>
        <a:xfrm rot="10800000">
          <a:off x="2822303" y="2361214"/>
          <a:ext cx="18759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87592" y="152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911409" y="2371817"/>
        <a:ext cx="9379" cy="9379"/>
      </dsp:txXfrm>
    </dsp:sp>
    <dsp:sp modelId="{7F739652-0E70-486C-B94D-41F8865C9B26}">
      <dsp:nvSpPr>
        <dsp:cNvPr id="0" name=""/>
        <dsp:cNvSpPr/>
      </dsp:nvSpPr>
      <dsp:spPr>
        <a:xfrm>
          <a:off x="1504839" y="1717775"/>
          <a:ext cx="1317463" cy="1317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Social anxiety</a:t>
          </a:r>
        </a:p>
      </dsp:txBody>
      <dsp:txXfrm>
        <a:off x="1697777" y="1910713"/>
        <a:ext cx="931587" cy="931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0FEF-14BA-4B22-ABA7-6DFE5593B6AA}">
      <dsp:nvSpPr>
        <dsp:cNvPr id="0" name=""/>
        <dsp:cNvSpPr/>
      </dsp:nvSpPr>
      <dsp:spPr>
        <a:xfrm>
          <a:off x="5488" y="1038588"/>
          <a:ext cx="3194727" cy="12778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Childhood Trauma / Bulling / Abuse</a:t>
          </a:r>
        </a:p>
      </dsp:txBody>
      <dsp:txXfrm>
        <a:off x="644434" y="1038588"/>
        <a:ext cx="1916836" cy="1277891"/>
      </dsp:txXfrm>
    </dsp:sp>
    <dsp:sp modelId="{0BD6129D-B8E1-479C-AC5F-778AD31F2E95}">
      <dsp:nvSpPr>
        <dsp:cNvPr id="0" name=""/>
        <dsp:cNvSpPr/>
      </dsp:nvSpPr>
      <dsp:spPr>
        <a:xfrm>
          <a:off x="2880743" y="1038588"/>
          <a:ext cx="3194727" cy="12778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Late recognition of Neurodivergence (ADHD / ASD)</a:t>
          </a:r>
        </a:p>
      </dsp:txBody>
      <dsp:txXfrm>
        <a:off x="3519689" y="1038588"/>
        <a:ext cx="1916836" cy="1277891"/>
      </dsp:txXfrm>
    </dsp:sp>
    <dsp:sp modelId="{A6292910-A3D2-4D36-8946-E12A2277E19E}">
      <dsp:nvSpPr>
        <dsp:cNvPr id="0" name=""/>
        <dsp:cNvSpPr/>
      </dsp:nvSpPr>
      <dsp:spPr>
        <a:xfrm>
          <a:off x="5755998" y="1038588"/>
          <a:ext cx="3194727" cy="12778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Emotional &amp; sensory Distress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&gt; Anxiety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&gt; Overwhelm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&gt; Social difficulties</a:t>
          </a:r>
        </a:p>
      </dsp:txBody>
      <dsp:txXfrm>
        <a:off x="6394944" y="1038588"/>
        <a:ext cx="1916836" cy="1277891"/>
      </dsp:txXfrm>
    </dsp:sp>
    <dsp:sp modelId="{E2055F8F-CDAC-424C-8CC6-5E7D0C9F1DBE}">
      <dsp:nvSpPr>
        <dsp:cNvPr id="0" name=""/>
        <dsp:cNvSpPr/>
      </dsp:nvSpPr>
      <dsp:spPr>
        <a:xfrm>
          <a:off x="8631253" y="1038588"/>
          <a:ext cx="3194727" cy="12778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Substance Use as Coping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(“My brain slowed down”)</a:t>
          </a:r>
        </a:p>
      </dsp:txBody>
      <dsp:txXfrm>
        <a:off x="9270199" y="1038588"/>
        <a:ext cx="1916836" cy="1277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B036-56CC-49DC-A235-D79028781F51}">
      <dsp:nvSpPr>
        <dsp:cNvPr id="0" name=""/>
        <dsp:cNvSpPr/>
      </dsp:nvSpPr>
      <dsp:spPr>
        <a:xfrm>
          <a:off x="1656322" y="2180"/>
          <a:ext cx="1420726" cy="710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Barriers	</a:t>
          </a:r>
        </a:p>
      </dsp:txBody>
      <dsp:txXfrm>
        <a:off x="1677128" y="22986"/>
        <a:ext cx="1379114" cy="668751"/>
      </dsp:txXfrm>
    </dsp:sp>
    <dsp:sp modelId="{B107093B-0A62-4C18-BBA7-8B9E06A0032E}">
      <dsp:nvSpPr>
        <dsp:cNvPr id="0" name=""/>
        <dsp:cNvSpPr/>
      </dsp:nvSpPr>
      <dsp:spPr>
        <a:xfrm>
          <a:off x="1798394" y="712544"/>
          <a:ext cx="142072" cy="53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772"/>
              </a:lnTo>
              <a:lnTo>
                <a:pt x="142072" y="5327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FAB41-8605-4D9E-8C8F-801B44F6FF93}">
      <dsp:nvSpPr>
        <dsp:cNvPr id="0" name=""/>
        <dsp:cNvSpPr/>
      </dsp:nvSpPr>
      <dsp:spPr>
        <a:xfrm>
          <a:off x="1940467" y="890134"/>
          <a:ext cx="1136581" cy="71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Long waits</a:t>
          </a:r>
        </a:p>
      </dsp:txBody>
      <dsp:txXfrm>
        <a:off x="1961273" y="910940"/>
        <a:ext cx="1094969" cy="668751"/>
      </dsp:txXfrm>
    </dsp:sp>
    <dsp:sp modelId="{E31D4A78-B43A-4B03-A762-99C0B3D49729}">
      <dsp:nvSpPr>
        <dsp:cNvPr id="0" name=""/>
        <dsp:cNvSpPr/>
      </dsp:nvSpPr>
      <dsp:spPr>
        <a:xfrm>
          <a:off x="1798394" y="712544"/>
          <a:ext cx="142072" cy="142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726"/>
              </a:lnTo>
              <a:lnTo>
                <a:pt x="142072" y="142072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A41-6CB3-4465-B8F7-0E6A6EAB6DB5}">
      <dsp:nvSpPr>
        <dsp:cNvPr id="0" name=""/>
        <dsp:cNvSpPr/>
      </dsp:nvSpPr>
      <dsp:spPr>
        <a:xfrm>
          <a:off x="1940467" y="1778088"/>
          <a:ext cx="1136581" cy="71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Misdiagnosis</a:t>
          </a:r>
        </a:p>
      </dsp:txBody>
      <dsp:txXfrm>
        <a:off x="1961273" y="1798894"/>
        <a:ext cx="1094969" cy="668751"/>
      </dsp:txXfrm>
    </dsp:sp>
    <dsp:sp modelId="{77DB0DBB-9CBF-489E-99C0-4673313212E2}">
      <dsp:nvSpPr>
        <dsp:cNvPr id="0" name=""/>
        <dsp:cNvSpPr/>
      </dsp:nvSpPr>
      <dsp:spPr>
        <a:xfrm>
          <a:off x="1798394" y="712544"/>
          <a:ext cx="142072" cy="2308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680"/>
              </a:lnTo>
              <a:lnTo>
                <a:pt x="142072" y="230868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982BB-1206-4BC6-8124-DB9BA1AD0792}">
      <dsp:nvSpPr>
        <dsp:cNvPr id="0" name=""/>
        <dsp:cNvSpPr/>
      </dsp:nvSpPr>
      <dsp:spPr>
        <a:xfrm>
          <a:off x="1940467" y="2666042"/>
          <a:ext cx="1136581" cy="71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Stigma</a:t>
          </a:r>
        </a:p>
      </dsp:txBody>
      <dsp:txXfrm>
        <a:off x="1961273" y="2686848"/>
        <a:ext cx="1094969" cy="668751"/>
      </dsp:txXfrm>
    </dsp:sp>
    <dsp:sp modelId="{4884016D-8A32-43E5-AA99-4AC614A8D9C3}">
      <dsp:nvSpPr>
        <dsp:cNvPr id="0" name=""/>
        <dsp:cNvSpPr/>
      </dsp:nvSpPr>
      <dsp:spPr>
        <a:xfrm>
          <a:off x="1798394" y="712544"/>
          <a:ext cx="142072" cy="3196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6634"/>
              </a:lnTo>
              <a:lnTo>
                <a:pt x="142072" y="319663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D572C-214F-4EE9-BA73-936DAD650CFE}">
      <dsp:nvSpPr>
        <dsp:cNvPr id="0" name=""/>
        <dsp:cNvSpPr/>
      </dsp:nvSpPr>
      <dsp:spPr>
        <a:xfrm>
          <a:off x="1940467" y="3553996"/>
          <a:ext cx="1136581" cy="71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Confusing pathways</a:t>
          </a:r>
        </a:p>
      </dsp:txBody>
      <dsp:txXfrm>
        <a:off x="1961273" y="3574802"/>
        <a:ext cx="1094969" cy="668751"/>
      </dsp:txXfrm>
    </dsp:sp>
    <dsp:sp modelId="{6BF56188-708C-4728-A3F4-D784EB7E75C8}">
      <dsp:nvSpPr>
        <dsp:cNvPr id="0" name=""/>
        <dsp:cNvSpPr/>
      </dsp:nvSpPr>
      <dsp:spPr>
        <a:xfrm>
          <a:off x="3432230" y="2180"/>
          <a:ext cx="1420726" cy="710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Facilitators</a:t>
          </a:r>
        </a:p>
      </dsp:txBody>
      <dsp:txXfrm>
        <a:off x="3453036" y="22986"/>
        <a:ext cx="1379114" cy="668751"/>
      </dsp:txXfrm>
    </dsp:sp>
    <dsp:sp modelId="{85EE5E8B-C738-44F8-B16A-4883164E5C8A}">
      <dsp:nvSpPr>
        <dsp:cNvPr id="0" name=""/>
        <dsp:cNvSpPr/>
      </dsp:nvSpPr>
      <dsp:spPr>
        <a:xfrm>
          <a:off x="3574302" y="712544"/>
          <a:ext cx="142072" cy="53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772"/>
              </a:lnTo>
              <a:lnTo>
                <a:pt x="142072" y="53277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065E6-100E-471B-8DC4-C0585A91DBCF}">
      <dsp:nvSpPr>
        <dsp:cNvPr id="0" name=""/>
        <dsp:cNvSpPr/>
      </dsp:nvSpPr>
      <dsp:spPr>
        <a:xfrm>
          <a:off x="3716375" y="890134"/>
          <a:ext cx="1136581" cy="71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Quick contact</a:t>
          </a:r>
        </a:p>
      </dsp:txBody>
      <dsp:txXfrm>
        <a:off x="3737181" y="910940"/>
        <a:ext cx="1094969" cy="668751"/>
      </dsp:txXfrm>
    </dsp:sp>
    <dsp:sp modelId="{C986C02D-506D-4C7F-A3B1-42C9796617F9}">
      <dsp:nvSpPr>
        <dsp:cNvPr id="0" name=""/>
        <dsp:cNvSpPr/>
      </dsp:nvSpPr>
      <dsp:spPr>
        <a:xfrm>
          <a:off x="3574302" y="712544"/>
          <a:ext cx="142072" cy="142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726"/>
              </a:lnTo>
              <a:lnTo>
                <a:pt x="142072" y="142072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1C85E-97AF-4C45-99BD-FA1A4F9D2412}">
      <dsp:nvSpPr>
        <dsp:cNvPr id="0" name=""/>
        <dsp:cNvSpPr/>
      </dsp:nvSpPr>
      <dsp:spPr>
        <a:xfrm>
          <a:off x="3716375" y="1778088"/>
          <a:ext cx="1136581" cy="71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Feeling listened to</a:t>
          </a:r>
        </a:p>
      </dsp:txBody>
      <dsp:txXfrm>
        <a:off x="3737181" y="1798894"/>
        <a:ext cx="1094969" cy="668751"/>
      </dsp:txXfrm>
    </dsp:sp>
    <dsp:sp modelId="{815B418A-E358-40B1-B974-B6097B97A5B7}">
      <dsp:nvSpPr>
        <dsp:cNvPr id="0" name=""/>
        <dsp:cNvSpPr/>
      </dsp:nvSpPr>
      <dsp:spPr>
        <a:xfrm>
          <a:off x="3574302" y="712544"/>
          <a:ext cx="142072" cy="2308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680"/>
              </a:lnTo>
              <a:lnTo>
                <a:pt x="142072" y="230868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39C2D-3848-48ED-BCFA-390EE595AFF6}">
      <dsp:nvSpPr>
        <dsp:cNvPr id="0" name=""/>
        <dsp:cNvSpPr/>
      </dsp:nvSpPr>
      <dsp:spPr>
        <a:xfrm>
          <a:off x="3716375" y="2666042"/>
          <a:ext cx="1136581" cy="71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ND-aware support</a:t>
          </a:r>
        </a:p>
      </dsp:txBody>
      <dsp:txXfrm>
        <a:off x="3737181" y="2686848"/>
        <a:ext cx="1094969" cy="668751"/>
      </dsp:txXfrm>
    </dsp:sp>
    <dsp:sp modelId="{F59766AF-783F-4D36-BC1E-6BC37E9B46A1}">
      <dsp:nvSpPr>
        <dsp:cNvPr id="0" name=""/>
        <dsp:cNvSpPr/>
      </dsp:nvSpPr>
      <dsp:spPr>
        <a:xfrm>
          <a:off x="3574302" y="712544"/>
          <a:ext cx="142072" cy="3196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6634"/>
              </a:lnTo>
              <a:lnTo>
                <a:pt x="142072" y="319663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68474-E488-48BD-B3DF-ABB6EDB39467}">
      <dsp:nvSpPr>
        <dsp:cNvPr id="0" name=""/>
        <dsp:cNvSpPr/>
      </dsp:nvSpPr>
      <dsp:spPr>
        <a:xfrm>
          <a:off x="3716375" y="3553996"/>
          <a:ext cx="1136581" cy="710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Flexible care</a:t>
          </a:r>
        </a:p>
      </dsp:txBody>
      <dsp:txXfrm>
        <a:off x="3737181" y="3574802"/>
        <a:ext cx="1094969" cy="668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32CF6-6460-4DC1-B298-C6B755766F55}">
      <dsp:nvSpPr>
        <dsp:cNvPr id="0" name=""/>
        <dsp:cNvSpPr/>
      </dsp:nvSpPr>
      <dsp:spPr>
        <a:xfrm>
          <a:off x="4461144" y="959634"/>
          <a:ext cx="1335121" cy="1335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9A61C-6564-4E1F-B30E-A6C8B7BFA56A}">
      <dsp:nvSpPr>
        <dsp:cNvPr id="0" name=""/>
        <dsp:cNvSpPr/>
      </dsp:nvSpPr>
      <dsp:spPr>
        <a:xfrm>
          <a:off x="4505800" y="1004148"/>
          <a:ext cx="1246380" cy="12461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Service entry</a:t>
          </a:r>
        </a:p>
      </dsp:txBody>
      <dsp:txXfrm>
        <a:off x="4683855" y="1182204"/>
        <a:ext cx="890272" cy="890048"/>
      </dsp:txXfrm>
    </dsp:sp>
    <dsp:sp modelId="{5CE2A40E-9C17-4398-89B9-65E4BEECDD1E}">
      <dsp:nvSpPr>
        <dsp:cNvPr id="0" name=""/>
        <dsp:cNvSpPr/>
      </dsp:nvSpPr>
      <dsp:spPr>
        <a:xfrm rot="2700000">
          <a:off x="3075629" y="959540"/>
          <a:ext cx="1335143" cy="13351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1C835-7E3C-4DA2-BAAC-48BB0831EECD}">
      <dsp:nvSpPr>
        <dsp:cNvPr id="0" name=""/>
        <dsp:cNvSpPr/>
      </dsp:nvSpPr>
      <dsp:spPr>
        <a:xfrm>
          <a:off x="3126022" y="1004148"/>
          <a:ext cx="1246380" cy="12461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Crisis</a:t>
          </a:r>
        </a:p>
      </dsp:txBody>
      <dsp:txXfrm>
        <a:off x="3304076" y="1182204"/>
        <a:ext cx="890272" cy="890048"/>
      </dsp:txXfrm>
    </dsp:sp>
    <dsp:sp modelId="{53C94897-C674-461B-88D8-180BA4AC862B}">
      <dsp:nvSpPr>
        <dsp:cNvPr id="0" name=""/>
        <dsp:cNvSpPr/>
      </dsp:nvSpPr>
      <dsp:spPr>
        <a:xfrm rot="2700000">
          <a:off x="1701575" y="959540"/>
          <a:ext cx="1335143" cy="13351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EADBB-5D4F-4D47-80B4-F34603B36788}">
      <dsp:nvSpPr>
        <dsp:cNvPr id="0" name=""/>
        <dsp:cNvSpPr/>
      </dsp:nvSpPr>
      <dsp:spPr>
        <a:xfrm>
          <a:off x="1746243" y="1004148"/>
          <a:ext cx="1246380" cy="12461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Escalation</a:t>
          </a:r>
        </a:p>
      </dsp:txBody>
      <dsp:txXfrm>
        <a:off x="1924297" y="1182204"/>
        <a:ext cx="890272" cy="890048"/>
      </dsp:txXfrm>
    </dsp:sp>
    <dsp:sp modelId="{B2E1B553-C232-4356-A9F0-54D4A4E8D70D}">
      <dsp:nvSpPr>
        <dsp:cNvPr id="0" name=""/>
        <dsp:cNvSpPr/>
      </dsp:nvSpPr>
      <dsp:spPr>
        <a:xfrm rot="2700000">
          <a:off x="321797" y="959540"/>
          <a:ext cx="1335143" cy="13351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3C8B0-D022-41CA-96E2-8575DAACA259}">
      <dsp:nvSpPr>
        <dsp:cNvPr id="0" name=""/>
        <dsp:cNvSpPr/>
      </dsp:nvSpPr>
      <dsp:spPr>
        <a:xfrm>
          <a:off x="366464" y="1004148"/>
          <a:ext cx="1246380" cy="12461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Distress	</a:t>
          </a:r>
        </a:p>
      </dsp:txBody>
      <dsp:txXfrm>
        <a:off x="544519" y="1182204"/>
        <a:ext cx="890272" cy="8900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66A4E-CA9D-44BA-BF0C-BCAD2F920F19}">
      <dsp:nvSpPr>
        <dsp:cNvPr id="0" name=""/>
        <dsp:cNvSpPr/>
      </dsp:nvSpPr>
      <dsp:spPr>
        <a:xfrm>
          <a:off x="2632599" y="2252"/>
          <a:ext cx="1283921" cy="834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Feeling listened to</a:t>
          </a:r>
        </a:p>
      </dsp:txBody>
      <dsp:txXfrm>
        <a:off x="2673338" y="42991"/>
        <a:ext cx="1202443" cy="753071"/>
      </dsp:txXfrm>
    </dsp:sp>
    <dsp:sp modelId="{5B37828A-63AF-4802-A152-6CE6CB1481B1}">
      <dsp:nvSpPr>
        <dsp:cNvPr id="0" name=""/>
        <dsp:cNvSpPr/>
      </dsp:nvSpPr>
      <dsp:spPr>
        <a:xfrm>
          <a:off x="1608576" y="419526"/>
          <a:ext cx="3331966" cy="3331966"/>
        </a:xfrm>
        <a:custGeom>
          <a:avLst/>
          <a:gdLst/>
          <a:ahLst/>
          <a:cxnLst/>
          <a:rect l="0" t="0" r="0" b="0"/>
          <a:pathLst>
            <a:path>
              <a:moveTo>
                <a:pt x="2316747" y="132357"/>
              </a:moveTo>
              <a:arcTo wR="1665983" hR="1665983" stAng="17579579" swAng="195950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0B88C-FBE5-482D-8223-46E25901A54D}">
      <dsp:nvSpPr>
        <dsp:cNvPr id="0" name=""/>
        <dsp:cNvSpPr/>
      </dsp:nvSpPr>
      <dsp:spPr>
        <a:xfrm>
          <a:off x="4217043" y="1153418"/>
          <a:ext cx="1283921" cy="834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Confidentiality &amp; Psychological Safety</a:t>
          </a:r>
        </a:p>
      </dsp:txBody>
      <dsp:txXfrm>
        <a:off x="4257782" y="1194157"/>
        <a:ext cx="1202443" cy="753071"/>
      </dsp:txXfrm>
    </dsp:sp>
    <dsp:sp modelId="{9846D432-5C8F-43BC-98F6-7E907D85BF0F}">
      <dsp:nvSpPr>
        <dsp:cNvPr id="0" name=""/>
        <dsp:cNvSpPr/>
      </dsp:nvSpPr>
      <dsp:spPr>
        <a:xfrm>
          <a:off x="1608576" y="419526"/>
          <a:ext cx="3331966" cy="3331966"/>
        </a:xfrm>
        <a:custGeom>
          <a:avLst/>
          <a:gdLst/>
          <a:ahLst/>
          <a:cxnLst/>
          <a:rect l="0" t="0" r="0" b="0"/>
          <a:pathLst>
            <a:path>
              <a:moveTo>
                <a:pt x="3329698" y="1579082"/>
              </a:moveTo>
              <a:arcTo wR="1665983" hR="1665983" stAng="21420600" swAng="21947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0B3BE-4F0A-46D6-A5C3-201740F5C362}">
      <dsp:nvSpPr>
        <dsp:cNvPr id="0" name=""/>
        <dsp:cNvSpPr/>
      </dsp:nvSpPr>
      <dsp:spPr>
        <a:xfrm>
          <a:off x="3611839" y="3016044"/>
          <a:ext cx="1283921" cy="834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Non-Judgmental staff</a:t>
          </a:r>
        </a:p>
      </dsp:txBody>
      <dsp:txXfrm>
        <a:off x="3652578" y="3056783"/>
        <a:ext cx="1202443" cy="753071"/>
      </dsp:txXfrm>
    </dsp:sp>
    <dsp:sp modelId="{5E9B33AA-5291-42D6-A9E3-1615B786CA86}">
      <dsp:nvSpPr>
        <dsp:cNvPr id="0" name=""/>
        <dsp:cNvSpPr/>
      </dsp:nvSpPr>
      <dsp:spPr>
        <a:xfrm>
          <a:off x="1608576" y="419526"/>
          <a:ext cx="3331966" cy="3331966"/>
        </a:xfrm>
        <a:custGeom>
          <a:avLst/>
          <a:gdLst/>
          <a:ahLst/>
          <a:cxnLst/>
          <a:rect l="0" t="0" r="0" b="0"/>
          <a:pathLst>
            <a:path>
              <a:moveTo>
                <a:pt x="1996654" y="3298820"/>
              </a:moveTo>
              <a:arcTo wR="1665983" hR="1665983" stAng="4713101" swAng="1373798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C1D19-E58D-4793-BC1A-A21DD06A8D72}">
      <dsp:nvSpPr>
        <dsp:cNvPr id="0" name=""/>
        <dsp:cNvSpPr/>
      </dsp:nvSpPr>
      <dsp:spPr>
        <a:xfrm>
          <a:off x="1653358" y="3016044"/>
          <a:ext cx="1283921" cy="834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Trust in </a:t>
          </a:r>
          <a:r>
            <a:rPr lang="en-GB" sz="1800" kern="1200" dirty="0"/>
            <a:t>services</a:t>
          </a:r>
          <a:endParaRPr lang="en-GB" sz="1600" kern="1200" dirty="0"/>
        </a:p>
      </dsp:txBody>
      <dsp:txXfrm>
        <a:off x="1694097" y="3056783"/>
        <a:ext cx="1202443" cy="753071"/>
      </dsp:txXfrm>
    </dsp:sp>
    <dsp:sp modelId="{4F814808-36C9-49CE-BDC6-2B266F204519}">
      <dsp:nvSpPr>
        <dsp:cNvPr id="0" name=""/>
        <dsp:cNvSpPr/>
      </dsp:nvSpPr>
      <dsp:spPr>
        <a:xfrm>
          <a:off x="1608576" y="419526"/>
          <a:ext cx="3331966" cy="3331966"/>
        </a:xfrm>
        <a:custGeom>
          <a:avLst/>
          <a:gdLst/>
          <a:ahLst/>
          <a:cxnLst/>
          <a:rect l="0" t="0" r="0" b="0"/>
          <a:pathLst>
            <a:path>
              <a:moveTo>
                <a:pt x="278173" y="2587657"/>
              </a:moveTo>
              <a:arcTo wR="1665983" hR="1665983" stAng="8784661" swAng="21947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0C1FC-6594-41A5-B5F8-9A386D40BDA7}">
      <dsp:nvSpPr>
        <dsp:cNvPr id="0" name=""/>
        <dsp:cNvSpPr/>
      </dsp:nvSpPr>
      <dsp:spPr>
        <a:xfrm>
          <a:off x="1048154" y="1153418"/>
          <a:ext cx="1283921" cy="834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Engagement in recovery</a:t>
          </a:r>
        </a:p>
      </dsp:txBody>
      <dsp:txXfrm>
        <a:off x="1088893" y="1194157"/>
        <a:ext cx="1202443" cy="753071"/>
      </dsp:txXfrm>
    </dsp:sp>
    <dsp:sp modelId="{A83EFD1B-DF46-4C24-958F-288B587B278A}">
      <dsp:nvSpPr>
        <dsp:cNvPr id="0" name=""/>
        <dsp:cNvSpPr/>
      </dsp:nvSpPr>
      <dsp:spPr>
        <a:xfrm>
          <a:off x="1608576" y="419526"/>
          <a:ext cx="3331966" cy="3331966"/>
        </a:xfrm>
        <a:custGeom>
          <a:avLst/>
          <a:gdLst/>
          <a:ahLst/>
          <a:cxnLst/>
          <a:rect l="0" t="0" r="0" b="0"/>
          <a:pathLst>
            <a:path>
              <a:moveTo>
                <a:pt x="290514" y="725990"/>
              </a:moveTo>
              <a:arcTo wR="1665983" hR="1665983" stAng="12860918" swAng="195950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915CC-37D3-46B8-986D-A027D1C1D1B3}">
      <dsp:nvSpPr>
        <dsp:cNvPr id="0" name=""/>
        <dsp:cNvSpPr/>
      </dsp:nvSpPr>
      <dsp:spPr>
        <a:xfrm>
          <a:off x="858942" y="1607"/>
          <a:ext cx="1837796" cy="918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Experience of using medications</a:t>
          </a:r>
        </a:p>
      </dsp:txBody>
      <dsp:txXfrm>
        <a:off x="885856" y="28521"/>
        <a:ext cx="1783968" cy="865070"/>
      </dsp:txXfrm>
    </dsp:sp>
    <dsp:sp modelId="{04242E0A-BE5D-4D23-B6F7-10B47D4B0328}">
      <dsp:nvSpPr>
        <dsp:cNvPr id="0" name=""/>
        <dsp:cNvSpPr/>
      </dsp:nvSpPr>
      <dsp:spPr>
        <a:xfrm>
          <a:off x="1042721" y="920505"/>
          <a:ext cx="183779" cy="68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173"/>
              </a:lnTo>
              <a:lnTo>
                <a:pt x="183779" y="68917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3FC19-E973-499A-AA6B-23CE220C3B3B}">
      <dsp:nvSpPr>
        <dsp:cNvPr id="0" name=""/>
        <dsp:cNvSpPr/>
      </dsp:nvSpPr>
      <dsp:spPr>
        <a:xfrm>
          <a:off x="1226501" y="1150230"/>
          <a:ext cx="1470236" cy="918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Reduced cravings</a:t>
          </a:r>
        </a:p>
      </dsp:txBody>
      <dsp:txXfrm>
        <a:off x="1253415" y="1177144"/>
        <a:ext cx="1416408" cy="865070"/>
      </dsp:txXfrm>
    </dsp:sp>
    <dsp:sp modelId="{5760E213-A427-4396-8576-612E487A5A2C}">
      <dsp:nvSpPr>
        <dsp:cNvPr id="0" name=""/>
        <dsp:cNvSpPr/>
      </dsp:nvSpPr>
      <dsp:spPr>
        <a:xfrm>
          <a:off x="1042721" y="920505"/>
          <a:ext cx="183779" cy="183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796"/>
              </a:lnTo>
              <a:lnTo>
                <a:pt x="183779" y="183779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2E212-C0B0-43EF-AD6A-6231EC0BA21B}">
      <dsp:nvSpPr>
        <dsp:cNvPr id="0" name=""/>
        <dsp:cNvSpPr/>
      </dsp:nvSpPr>
      <dsp:spPr>
        <a:xfrm>
          <a:off x="1226501" y="2298852"/>
          <a:ext cx="1470236" cy="918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Improved emotional regulation</a:t>
          </a:r>
        </a:p>
      </dsp:txBody>
      <dsp:txXfrm>
        <a:off x="1253415" y="2325766"/>
        <a:ext cx="1416408" cy="865070"/>
      </dsp:txXfrm>
    </dsp:sp>
    <dsp:sp modelId="{DD5879F4-96EC-4560-B596-1C460580F795}">
      <dsp:nvSpPr>
        <dsp:cNvPr id="0" name=""/>
        <dsp:cNvSpPr/>
      </dsp:nvSpPr>
      <dsp:spPr>
        <a:xfrm>
          <a:off x="1042721" y="920505"/>
          <a:ext cx="183779" cy="2986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418"/>
              </a:lnTo>
              <a:lnTo>
                <a:pt x="183779" y="298641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17843-E451-40F6-80D2-241BF9B05BC6}">
      <dsp:nvSpPr>
        <dsp:cNvPr id="0" name=""/>
        <dsp:cNvSpPr/>
      </dsp:nvSpPr>
      <dsp:spPr>
        <a:xfrm>
          <a:off x="1226501" y="3447475"/>
          <a:ext cx="1470236" cy="918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Supported recovery</a:t>
          </a:r>
        </a:p>
      </dsp:txBody>
      <dsp:txXfrm>
        <a:off x="1253415" y="3474389"/>
        <a:ext cx="1416408" cy="865070"/>
      </dsp:txXfrm>
    </dsp:sp>
    <dsp:sp modelId="{5AABC38B-8B27-46FB-BB8B-841395A818FF}">
      <dsp:nvSpPr>
        <dsp:cNvPr id="0" name=""/>
        <dsp:cNvSpPr/>
      </dsp:nvSpPr>
      <dsp:spPr>
        <a:xfrm>
          <a:off x="3156187" y="1607"/>
          <a:ext cx="1837796" cy="918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Flexible Support</a:t>
          </a:r>
        </a:p>
      </dsp:txBody>
      <dsp:txXfrm>
        <a:off x="3183101" y="28521"/>
        <a:ext cx="1783968" cy="865070"/>
      </dsp:txXfrm>
    </dsp:sp>
    <dsp:sp modelId="{F1F4EB8D-52F1-494D-9566-C7ED435458E7}">
      <dsp:nvSpPr>
        <dsp:cNvPr id="0" name=""/>
        <dsp:cNvSpPr/>
      </dsp:nvSpPr>
      <dsp:spPr>
        <a:xfrm>
          <a:off x="3339967" y="920505"/>
          <a:ext cx="183779" cy="834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281"/>
              </a:lnTo>
              <a:lnTo>
                <a:pt x="183779" y="83428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522D4-084B-414E-B0DA-E3E3DC93ADDB}">
      <dsp:nvSpPr>
        <dsp:cNvPr id="0" name=""/>
        <dsp:cNvSpPr/>
      </dsp:nvSpPr>
      <dsp:spPr>
        <a:xfrm>
          <a:off x="3523746" y="1150230"/>
          <a:ext cx="1848778" cy="120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One-to-one felt safer for some ND participants</a:t>
          </a:r>
        </a:p>
      </dsp:txBody>
      <dsp:txXfrm>
        <a:off x="3559160" y="1185644"/>
        <a:ext cx="1777950" cy="1138285"/>
      </dsp:txXfrm>
    </dsp:sp>
    <dsp:sp modelId="{EAA54C4E-B025-48E7-B4EE-FBEF90FA6171}">
      <dsp:nvSpPr>
        <dsp:cNvPr id="0" name=""/>
        <dsp:cNvSpPr/>
      </dsp:nvSpPr>
      <dsp:spPr>
        <a:xfrm>
          <a:off x="3339967" y="920505"/>
          <a:ext cx="183779" cy="230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607"/>
              </a:lnTo>
              <a:lnTo>
                <a:pt x="183779" y="23026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9FF91-2219-4984-9C81-0CE4DE49CF6F}">
      <dsp:nvSpPr>
        <dsp:cNvPr id="0" name=""/>
        <dsp:cNvSpPr/>
      </dsp:nvSpPr>
      <dsp:spPr>
        <a:xfrm>
          <a:off x="3523746" y="2589068"/>
          <a:ext cx="1812508" cy="1268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Groups were helpful but sometimes overwhelming</a:t>
          </a:r>
        </a:p>
      </dsp:txBody>
      <dsp:txXfrm>
        <a:off x="3560887" y="2626209"/>
        <a:ext cx="1738226" cy="1193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0.49245</cdr:x>
      <cdr:y>0.86204</cdr:y>
    </cdr:from>
    <cdr:to>
      <cdr:x>0.82756</cdr:x>
      <cdr:y>0.94047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E5DD631-12EC-B3B4-2894-2B335337F4EF}"/>
            </a:ext>
          </a:extLst>
        </cdr:cNvPr>
        <cdr:cNvSpPr txBox="1"/>
      </cdr:nvSpPr>
      <cdr:spPr>
        <a:xfrm xmlns:a="http://schemas.openxmlformats.org/drawingml/2006/main">
          <a:off x="2129020" y="3009683"/>
          <a:ext cx="1448789" cy="273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kern="1200" dirty="0"/>
        </a:p>
      </cdr:txBody>
    </cdr:sp>
  </cdr:relSizeAnchor>
  <cdr:relSizeAnchor xmlns:cdr="http://schemas.openxmlformats.org/drawingml/2006/chartDrawing">
    <cdr:from>
      <cdr:x>0.5</cdr:x>
      <cdr:y>0.85864</cdr:y>
    </cdr:from>
    <cdr:to>
      <cdr:x>0.81039</cdr:x>
      <cdr:y>0.97108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A22F688-7424-6913-8409-C72A338DBCEF}"/>
            </a:ext>
          </a:extLst>
        </cdr:cNvPr>
        <cdr:cNvSpPr txBox="1"/>
      </cdr:nvSpPr>
      <cdr:spPr>
        <a:xfrm xmlns:a="http://schemas.openxmlformats.org/drawingml/2006/main">
          <a:off x="2161658" y="2997808"/>
          <a:ext cx="1341912" cy="3925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kern="1200" dirty="0"/>
            <a:t>AQ-10 &gt; 6</a:t>
          </a:r>
          <a:endParaRPr lang="en-GB" sz="16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3B37-496B-473E-A7D7-15D9A852C95C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12EC-1BC2-435D-94FD-C968A5D29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3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9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2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9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Implications for assessment</a:t>
            </a:r>
          </a:p>
          <a:p>
            <a:r>
              <a:rPr lang="en-GB" dirty="0">
                <a:effectLst/>
              </a:rPr>
              <a:t>Screen routinely for anxiety and depression alongside ADHD/ASD.</a:t>
            </a:r>
            <a:endParaRPr lang="en-GB" dirty="0"/>
          </a:p>
          <a:p>
            <a:r>
              <a:rPr lang="en-GB" dirty="0">
                <a:effectLst/>
              </a:rPr>
              <a:t>Use neurodiversity‑affirming, low‑stress assessment methods.</a:t>
            </a:r>
            <a:endParaRPr lang="en-GB" dirty="0"/>
          </a:p>
          <a:p>
            <a:r>
              <a:rPr lang="en-GB" dirty="0">
                <a:effectLst/>
              </a:rPr>
              <a:t>Distinguish distress linked to neurodivergence from primary mood disorders.</a:t>
            </a:r>
          </a:p>
          <a:p>
            <a:endParaRPr lang="en-GB" dirty="0"/>
          </a:p>
          <a:p>
            <a:r>
              <a:rPr lang="en-GB" b="1" dirty="0"/>
              <a:t>Implications for treatment</a:t>
            </a:r>
          </a:p>
          <a:p>
            <a:r>
              <a:rPr lang="en-GB" dirty="0">
                <a:effectLst/>
              </a:rPr>
              <a:t>Adapt treatment pace, structure, and communication style.</a:t>
            </a:r>
            <a:endParaRPr lang="en-GB" dirty="0"/>
          </a:p>
          <a:p>
            <a:r>
              <a:rPr lang="en-GB" dirty="0">
                <a:effectLst/>
              </a:rPr>
              <a:t>Address emotional regulation early to improve retention.</a:t>
            </a:r>
            <a:endParaRPr lang="en-GB" dirty="0"/>
          </a:p>
          <a:p>
            <a:r>
              <a:rPr lang="en-GB" dirty="0">
                <a:effectLst/>
              </a:rPr>
              <a:t>Offer alternatives to standard group formats when anxiety is high.</a:t>
            </a:r>
          </a:p>
          <a:p>
            <a:endParaRPr lang="en-GB" dirty="0"/>
          </a:p>
          <a:p>
            <a:r>
              <a:rPr lang="en-GB" b="1" dirty="0"/>
              <a:t>Implications for support</a:t>
            </a:r>
          </a:p>
          <a:p>
            <a:r>
              <a:rPr lang="en-GB" dirty="0">
                <a:effectLst/>
              </a:rPr>
              <a:t>Provide predictable routines and clear communication.</a:t>
            </a:r>
            <a:endParaRPr lang="en-GB" dirty="0"/>
          </a:p>
          <a:p>
            <a:r>
              <a:rPr lang="en-GB" dirty="0">
                <a:effectLst/>
              </a:rPr>
              <a:t>Strengthen ongoing emotional and practical support.</a:t>
            </a:r>
            <a:endParaRPr lang="en-GB" dirty="0"/>
          </a:p>
          <a:p>
            <a:r>
              <a:rPr lang="en-GB" dirty="0">
                <a:effectLst/>
              </a:rPr>
              <a:t>Build peer and lived‑experience networks to reduce isolation.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5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6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8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8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0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3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0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0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7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8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6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3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12EC-1BC2-435D-94FD-C968A5D29D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7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3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3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2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2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8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6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46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3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5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CAAD32-C598-46D0-AFD7-CB5C034E0A56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BDF446-786E-49B0-BAD2-4FB4E1D90E2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8037-F0A5-9F67-E286-2A992597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3301199"/>
            <a:ext cx="11592775" cy="180843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Neurodivergence in addiction treatment Services 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Designing for Safety, Inclusion and Belonging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A8B15-3567-42A9-2A3A-E0FE3BA71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306" y="1719976"/>
            <a:ext cx="3155373" cy="141677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Dr Raffaella M. Milani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Dr Luisa Perrino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Kamila Ujkaj </a:t>
            </a:r>
          </a:p>
          <a:p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4FF90-4B49-B4C8-592C-31236BE7F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559074"/>
            <a:ext cx="2512978" cy="99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AA9B2-F03E-7C08-7998-2923F5069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81" y="559457"/>
            <a:ext cx="2747388" cy="852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5E84B-BA9F-93F2-10B8-57A1A6509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58" y="583556"/>
            <a:ext cx="1777045" cy="828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6BD1E-2730-BD05-CE02-5B00A9B4D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49" y="736675"/>
            <a:ext cx="2648393" cy="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4753-8D87-03E8-8C5C-36DD9F74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6242"/>
          </a:xfrm>
        </p:spPr>
        <p:txBody>
          <a:bodyPr/>
          <a:lstStyle/>
          <a:p>
            <a:r>
              <a:rPr lang="en-GB" dirty="0"/>
              <a:t>QUANTITATIVE STUDY – METHODOLOGY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DD6B64-3F0A-3EA8-DFE8-4FE8C5D180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5755072"/>
              </p:ext>
            </p:extLst>
          </p:nvPr>
        </p:nvGraphicFramePr>
        <p:xfrm>
          <a:off x="2214858" y="1954103"/>
          <a:ext cx="7762283" cy="480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870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9FE0A1-73D1-5078-0D11-7304919CB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58995"/>
              </p:ext>
            </p:extLst>
          </p:nvPr>
        </p:nvGraphicFramePr>
        <p:xfrm>
          <a:off x="0" y="0"/>
          <a:ext cx="12191999" cy="6906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318">
                  <a:extLst>
                    <a:ext uri="{9D8B030D-6E8A-4147-A177-3AD203B41FA5}">
                      <a16:colId xmlns:a16="http://schemas.microsoft.com/office/drawing/2014/main" val="3223555478"/>
                    </a:ext>
                  </a:extLst>
                </a:gridCol>
                <a:gridCol w="8088681">
                  <a:extLst>
                    <a:ext uri="{9D8B030D-6E8A-4147-A177-3AD203B41FA5}">
                      <a16:colId xmlns:a16="http://schemas.microsoft.com/office/drawing/2014/main" val="1827492599"/>
                    </a:ext>
                  </a:extLst>
                </a:gridCol>
              </a:tblGrid>
              <a:tr h="980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 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3323429765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 Use Profile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notes, substance use questionnaire, the Shorter Promise Questionnaire (</a:t>
                      </a: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SPQ, PROMIS</a:t>
                      </a: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Christo, et al., 2003)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2532156828"/>
                  </a:ext>
                </a:extLst>
              </a:tr>
              <a:tr h="324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Use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Use Disorder Identification Test (</a:t>
                      </a: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</a:t>
                      </a: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Babor, et al., 1992)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290811492"/>
                  </a:ext>
                </a:extLst>
              </a:tr>
              <a:tr h="324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Use</a:t>
                      </a:r>
                      <a:endParaRPr lang="en-GB" sz="1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Abuse Screen Test (</a:t>
                      </a: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</a:t>
                      </a: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Skinner, 1982)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2605426569"/>
                  </a:ext>
                </a:extLst>
              </a:tr>
              <a:tr h="621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Pornography Use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Pornography Addiction Screening Tool (PAST; </a:t>
                      </a:r>
                      <a:r>
                        <a:rPr lang="en-GB" sz="18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Zivari</a:t>
                      </a: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-Rahman, et al., 2021)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4180008883"/>
                  </a:ext>
                </a:extLst>
              </a:tr>
              <a:tr h="1069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ADHD traits 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Attention Deficit Hyperactivity Disorder Self-Report Scale (</a:t>
                      </a: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ASRS v1.1</a:t>
                      </a: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Kessler, et al., 2005)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&gt; 40  - </a:t>
                      </a:r>
                      <a:r>
                        <a:rPr lang="fr-FR" sz="1800" b="1" kern="1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fr-FR" sz="1800" kern="1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possible </a:t>
                      </a:r>
                      <a:r>
                        <a:rPr lang="fr-FR" sz="1800" b="1" kern="1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ADHD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4251350612"/>
                  </a:ext>
                </a:extLst>
              </a:tr>
              <a:tr h="761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ASD traits 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Autism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Spectrum Quotient (</a:t>
                      </a:r>
                      <a:r>
                        <a:rPr lang="fr-F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AQ-10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Allison, et al., 2012)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b="1" kern="1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AQ-10 score &gt; 6 - Positive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possible </a:t>
                      </a:r>
                      <a:r>
                        <a:rPr lang="fr-FR" sz="1800" b="1" kern="1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ASD</a:t>
                      </a:r>
                      <a:endParaRPr lang="en-GB" sz="1800" b="1" kern="10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201422837"/>
                  </a:ext>
                </a:extLst>
              </a:tr>
              <a:tr h="1293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Behavioural Addictions (food consumption, sex, gambling, nicotine and prescribed medication)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Shorter Promise Questionnaire (</a:t>
                      </a:r>
                      <a:r>
                        <a:rPr lang="fr-F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SPQ, PROMIS</a:t>
                      </a:r>
                      <a:r>
                        <a:rPr lang="fr-FR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Christo, et al., 2003)</a:t>
                      </a:r>
                      <a:endParaRPr lang="en-GB" sz="1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2523544055"/>
                  </a:ext>
                </a:extLst>
              </a:tr>
              <a:tr h="89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Depression, Anxiety, Somatization</a:t>
                      </a:r>
                    </a:p>
                  </a:txBody>
                  <a:tcPr marL="76497" marR="76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Brief Symptoms Inventory (</a:t>
                      </a: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BSI</a:t>
                      </a: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Derogatis</a:t>
                      </a: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8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Melisaratos</a:t>
                      </a:r>
                      <a:r>
                        <a:rPr lang="en-GB" sz="18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1983)</a:t>
                      </a:r>
                    </a:p>
                  </a:txBody>
                  <a:tcPr marL="76497" marR="76497" marT="0" marB="0" anchor="ctr"/>
                </a:tc>
                <a:extLst>
                  <a:ext uri="{0D108BD9-81ED-4DB2-BD59-A6C34878D82A}">
                    <a16:rowId xmlns:a16="http://schemas.microsoft.com/office/drawing/2014/main" val="197049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33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3A18-92BA-62E8-D9E6-C8DCE2C2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OVERVIEW &amp; SAMPLE CHARACTERISTICS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AE1F5D-ACAB-62F8-25F2-A9D984756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24" y="2222555"/>
            <a:ext cx="5781676" cy="536005"/>
          </a:xfrm>
        </p:spPr>
        <p:txBody>
          <a:bodyPr/>
          <a:lstStyle/>
          <a:p>
            <a:r>
              <a:rPr lang="en-GB" sz="2800" dirty="0"/>
              <a:t>Demographics &amp; Trauma Responses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22BF0A8-A46B-292A-E55D-E2FC8BDB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024" y="2926587"/>
            <a:ext cx="5087075" cy="2769363"/>
          </a:xfrm>
        </p:spPr>
        <p:txBody>
          <a:bodyPr>
            <a:normAutofit/>
          </a:bodyPr>
          <a:lstStyle/>
          <a:p>
            <a:r>
              <a:rPr lang="en-GB" sz="2500" dirty="0"/>
              <a:t>Gender: 60 male,  76 female,  8 missing</a:t>
            </a:r>
          </a:p>
          <a:p>
            <a:r>
              <a:rPr lang="en-GB" sz="2500" dirty="0"/>
              <a:t>Age:  Mean 42 (19-79) </a:t>
            </a:r>
          </a:p>
          <a:p>
            <a:r>
              <a:rPr lang="en-GB" sz="2500" dirty="0"/>
              <a:t>Ethnicity: 104 whites, 5 Black, 10 Mixed, 3 Arab,  4 Asian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10933CA-41F2-367B-D5BE-EA0A5CC75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066233"/>
              </p:ext>
            </p:extLst>
          </p:nvPr>
        </p:nvGraphicFramePr>
        <p:xfrm>
          <a:off x="4611363" y="2920740"/>
          <a:ext cx="5781677" cy="327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182732E-3F0F-4C8E-EE9D-8E31D9BAC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100279"/>
              </p:ext>
            </p:extLst>
          </p:nvPr>
        </p:nvGraphicFramePr>
        <p:xfrm>
          <a:off x="7703759" y="2616818"/>
          <a:ext cx="6155765" cy="357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FF4694-FE88-465F-41C5-37848A53E120}"/>
              </a:ext>
            </a:extLst>
          </p:cNvPr>
          <p:cNvSpPr txBox="1"/>
          <p:nvPr/>
        </p:nvSpPr>
        <p:spPr>
          <a:xfrm>
            <a:off x="5504543" y="2054528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1" i="0" u="none" strike="noStrike" kern="1200" cap="all" spc="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</a:rPr>
              <a:t>Self disclosed Trauma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9142-30DF-526A-8625-08B2CA7E58C7}"/>
              </a:ext>
            </a:extLst>
          </p:cNvPr>
          <p:cNvSpPr txBox="1"/>
          <p:nvPr/>
        </p:nvSpPr>
        <p:spPr>
          <a:xfrm>
            <a:off x="4036916" y="2662372"/>
            <a:ext cx="6930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&lt;18 yrs</a:t>
            </a:r>
          </a:p>
        </p:txBody>
      </p:sp>
    </p:spTree>
    <p:extLst>
      <p:ext uri="{BB962C8B-B14F-4D97-AF65-F5344CB8AC3E}">
        <p14:creationId xmlns:p14="http://schemas.microsoft.com/office/powerpoint/2010/main" val="137223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DE21-ACE2-D39D-1623-7D73DA6A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09F7E-A5CB-0626-2C05-859FE96E7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54" y="2130713"/>
            <a:ext cx="5087075" cy="714139"/>
          </a:xfrm>
        </p:spPr>
        <p:txBody>
          <a:bodyPr/>
          <a:lstStyle/>
          <a:p>
            <a:r>
              <a:rPr lang="en-GB" sz="2800" dirty="0"/>
              <a:t>What was the prevalence of ADHD and ASD traits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B756CCA1-6F94-AE42-9524-0EA8196729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1090331"/>
              </p:ext>
            </p:extLst>
          </p:nvPr>
        </p:nvGraphicFramePr>
        <p:xfrm>
          <a:off x="5809673" y="3440113"/>
          <a:ext cx="5801136" cy="323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38BD2-7089-3F76-92C7-B25536890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868805"/>
            <a:ext cx="5087073" cy="1396247"/>
          </a:xfrm>
        </p:spPr>
        <p:txBody>
          <a:bodyPr/>
          <a:lstStyle/>
          <a:p>
            <a:r>
              <a:rPr lang="en-GB" sz="2800" dirty="0"/>
              <a:t>Comparison between self-disclosed (SD) and ADHD and ASD screening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2D2D1A-2A5C-41DB-0731-C33F9FABB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569762"/>
              </p:ext>
            </p:extLst>
          </p:nvPr>
        </p:nvGraphicFramePr>
        <p:xfrm>
          <a:off x="673557" y="2844852"/>
          <a:ext cx="4323316" cy="349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66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2622-B15D-3992-59B1-FC414937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41955"/>
          </a:xfrm>
        </p:spPr>
        <p:txBody>
          <a:bodyPr/>
          <a:lstStyle/>
          <a:p>
            <a:r>
              <a:rPr lang="en-GB" dirty="0"/>
              <a:t>ADHD and ASD convergence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E95336-C8CE-7FDF-3FE3-4373EC33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41" y="1985641"/>
            <a:ext cx="6901165" cy="47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E212-1342-A895-23D5-79FAB47E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Self-disclosed Adulthood Trauma and ADHD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7AD64-EB9A-7D07-24B5-75A50465E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324" y="2107128"/>
            <a:ext cx="8086725" cy="5248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B9A78-0947-09BB-D656-B04EF779D83E}"/>
              </a:ext>
            </a:extLst>
          </p:cNvPr>
          <p:cNvSpPr txBox="1"/>
          <p:nvPr/>
        </p:nvSpPr>
        <p:spPr>
          <a:xfrm>
            <a:off x="5210630" y="2294039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***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6937CE-2751-AE59-B3D5-23C7DD071B5C}"/>
              </a:ext>
            </a:extLst>
          </p:cNvPr>
          <p:cNvCxnSpPr>
            <a:cxnSpLocks/>
          </p:cNvCxnSpPr>
          <p:nvPr/>
        </p:nvCxnSpPr>
        <p:spPr>
          <a:xfrm>
            <a:off x="4165600" y="2510971"/>
            <a:ext cx="2815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F80527-B4E1-4E16-4488-73833BA57833}"/>
              </a:ext>
            </a:extLst>
          </p:cNvPr>
          <p:cNvCxnSpPr/>
          <p:nvPr/>
        </p:nvCxnSpPr>
        <p:spPr>
          <a:xfrm>
            <a:off x="4165600" y="2525486"/>
            <a:ext cx="0" cy="2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2E1C38-A0EC-35DE-168A-535780643D3F}"/>
              </a:ext>
            </a:extLst>
          </p:cNvPr>
          <p:cNvCxnSpPr/>
          <p:nvPr/>
        </p:nvCxnSpPr>
        <p:spPr>
          <a:xfrm>
            <a:off x="6981371" y="2525486"/>
            <a:ext cx="0" cy="27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2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386-61A5-725B-3D50-F9A91E99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93" y="858245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n-GB" dirty="0"/>
              <a:t>Current use of substances in individuals that screened positive in ADHD and ASD screening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E9616D0-5395-5000-5F3A-354036596D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4996939"/>
              </p:ext>
            </p:extLst>
          </p:nvPr>
        </p:nvGraphicFramePr>
        <p:xfrm>
          <a:off x="484191" y="1971675"/>
          <a:ext cx="1102961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76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5716-5F16-1A1F-C0DC-12D4CFA3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individuals high in ADHD traits are in treatment for [primary drug]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FA7B60-6D36-B86C-0870-1206E1821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372916"/>
              </p:ext>
            </p:extLst>
          </p:nvPr>
        </p:nvGraphicFramePr>
        <p:xfrm>
          <a:off x="581193" y="1828800"/>
          <a:ext cx="11222880" cy="491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134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CF01-B153-F7A1-9610-27B37468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1" y="647677"/>
            <a:ext cx="11029616" cy="988332"/>
          </a:xfrm>
        </p:spPr>
        <p:txBody>
          <a:bodyPr/>
          <a:lstStyle/>
          <a:p>
            <a:r>
              <a:rPr lang="en-GB" dirty="0"/>
              <a:t>What individuals high in ASD traits are in treatment for [primary drug]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B54392-0C3D-EB12-EBE3-8D9E84916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524722"/>
              </p:ext>
            </p:extLst>
          </p:nvPr>
        </p:nvGraphicFramePr>
        <p:xfrm>
          <a:off x="808384" y="2115501"/>
          <a:ext cx="10535478" cy="435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BD6CEA9-1602-BA2F-B1DA-ABFC90C38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083118"/>
              </p:ext>
            </p:extLst>
          </p:nvPr>
        </p:nvGraphicFramePr>
        <p:xfrm>
          <a:off x="938151" y="2026950"/>
          <a:ext cx="9524011" cy="483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22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2488-3D08-74D5-51E4-E394A4AF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34458"/>
            <a:ext cx="11029616" cy="660992"/>
          </a:xfrm>
        </p:spPr>
        <p:txBody>
          <a:bodyPr>
            <a:normAutofit fontScale="90000"/>
          </a:bodyPr>
          <a:lstStyle/>
          <a:p>
            <a:r>
              <a:rPr lang="en-GB" dirty="0"/>
              <a:t>Behavioural addictions among participants (valid responses, N-129)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F1D31CE-E620-827C-1E5E-57187DE54D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3772515"/>
              </p:ext>
            </p:extLst>
          </p:nvPr>
        </p:nvGraphicFramePr>
        <p:xfrm>
          <a:off x="667153" y="1943530"/>
          <a:ext cx="10236869" cy="429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92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E7A-FAC1-EA14-0BAB-17A28451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39C34-E4DD-25ED-29B4-AF6C8D101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60" y="702156"/>
            <a:ext cx="5388287" cy="4123427"/>
          </a:xfrm>
          <a:solidFill>
            <a:schemeClr val="accent3">
              <a:lumMod val="20000"/>
              <a:lumOff val="80000"/>
            </a:schemeClr>
          </a:solidFill>
          <a:effectLst>
            <a:softEdge rad="228600"/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/>
              <a:t>Research Team &amp; Collaborators</a:t>
            </a:r>
          </a:p>
          <a:p>
            <a:r>
              <a:rPr lang="en-GB" sz="2000" b="1" dirty="0"/>
              <a:t>Dr Raffaella M. Milani</a:t>
            </a:r>
            <a:r>
              <a:rPr lang="en-GB" sz="2000" dirty="0"/>
              <a:t> – Senior Lecturer, University of East London, Trustee of Addiction Professionals</a:t>
            </a:r>
          </a:p>
          <a:p>
            <a:r>
              <a:rPr lang="en-GB" sz="2000" b="1" dirty="0"/>
              <a:t>Dr Luisa Perrino </a:t>
            </a:r>
            <a:r>
              <a:rPr lang="en-GB" sz="2000" dirty="0"/>
              <a:t>– Senior Lecturer, University of Roehampton</a:t>
            </a:r>
          </a:p>
          <a:p>
            <a:r>
              <a:rPr lang="en-GB" sz="2000" b="1" dirty="0"/>
              <a:t>Kamila Ujkaj</a:t>
            </a:r>
            <a:r>
              <a:rPr lang="en-GB" sz="2000" dirty="0"/>
              <a:t> – Research Assistant, University of East London</a:t>
            </a:r>
          </a:p>
          <a:p>
            <a:r>
              <a:rPr lang="en-GB" sz="2000" b="1" dirty="0"/>
              <a:t>Adrian Roche </a:t>
            </a:r>
            <a:r>
              <a:rPr lang="en-GB" sz="2000" dirty="0"/>
              <a:t>–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Project Coordinator, Cranstoun Drug &amp; Alcohol </a:t>
            </a:r>
            <a:endParaRPr lang="en-GB" sz="2000" dirty="0"/>
          </a:p>
          <a:p>
            <a:r>
              <a:rPr lang="en-GB" sz="2000" b="1" dirty="0"/>
              <a:t>Lindi Cox-Smith</a:t>
            </a:r>
            <a:r>
              <a:rPr lang="en-GB" sz="2000" dirty="0"/>
              <a:t> – Sutton Borough Manager, Cranstoun Drug &amp; Alcohol</a:t>
            </a:r>
          </a:p>
          <a:p>
            <a:r>
              <a:rPr lang="en-GB" sz="2000" b="1" dirty="0"/>
              <a:t>Simon Green  </a:t>
            </a:r>
            <a:r>
              <a:rPr lang="en-GB" sz="2000" dirty="0"/>
              <a:t>- Windsor and Maidenhead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131F2-3B33-FCEB-F56B-E3D73ECBD91E}"/>
              </a:ext>
            </a:extLst>
          </p:cNvPr>
          <p:cNvSpPr txBox="1"/>
          <p:nvPr/>
        </p:nvSpPr>
        <p:spPr>
          <a:xfrm>
            <a:off x="6262254" y="587799"/>
            <a:ext cx="515825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Service partners &amp; Participants</a:t>
            </a:r>
          </a:p>
          <a:p>
            <a:r>
              <a:rPr lang="en-GB" sz="2000" dirty="0">
                <a:solidFill>
                  <a:schemeClr val="tx2"/>
                </a:solidFill>
              </a:rPr>
              <a:t>We would like to sincerely thank all clients and staff who generously shared their time and experiences with us. 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Service Partners – Cranstoun Drug &amp; Alcohol Services of 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Sutton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Windsor &amp; Maidenhead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000" b="1" dirty="0">
                <a:solidFill>
                  <a:schemeClr val="tx2"/>
                </a:solidFill>
              </a:rPr>
              <a:t>Funding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000" dirty="0">
                <a:solidFill>
                  <a:schemeClr val="tx2"/>
                </a:solidFill>
              </a:rPr>
              <a:t>This project was generously supported by the </a:t>
            </a:r>
            <a:r>
              <a:rPr lang="en-GB" sz="2000" i="1" dirty="0">
                <a:solidFill>
                  <a:schemeClr val="tx2"/>
                </a:solidFill>
              </a:rPr>
              <a:t>Sir Halley Stewart Trust.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502B5-EEEF-04E0-DBC1-8439B4CB87ED}"/>
              </a:ext>
            </a:extLst>
          </p:cNvPr>
          <p:cNvSpPr txBox="1"/>
          <p:nvPr/>
        </p:nvSpPr>
        <p:spPr>
          <a:xfrm>
            <a:off x="466173" y="4942870"/>
            <a:ext cx="11259654" cy="1938992"/>
          </a:xfrm>
          <a:prstGeom prst="rect">
            <a:avLst/>
          </a:prstGeom>
          <a:solidFill>
            <a:srgbClr val="FFFAE1"/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r>
              <a:rPr lang="en-GB" sz="2000" b="1" dirty="0"/>
              <a:t>Special thanks to:</a:t>
            </a:r>
          </a:p>
          <a:p>
            <a:r>
              <a:rPr lang="en-GB" sz="2000" dirty="0"/>
              <a:t>Dr Georgia Lockwood-Estrin (UEL)</a:t>
            </a:r>
          </a:p>
          <a:p>
            <a:endParaRPr lang="en-GB" sz="2000" dirty="0"/>
          </a:p>
          <a:p>
            <a:r>
              <a:rPr lang="en-GB" sz="2000" dirty="0"/>
              <a:t>Dr Florentina Sterkaj (UEL)</a:t>
            </a:r>
          </a:p>
          <a:p>
            <a:r>
              <a:rPr lang="en-GB" sz="2000" dirty="0"/>
              <a:t>UEL and Roehampton BSc Psychology - Anna </a:t>
            </a:r>
            <a:r>
              <a:rPr lang="en-GB" sz="2000" dirty="0" err="1"/>
              <a:t>Pfiko</a:t>
            </a:r>
            <a:r>
              <a:rPr lang="en-GB" sz="2000" dirty="0"/>
              <a:t> (UEL)  and MSc Psychology student volunteers Diana Gomez and Samantha Makepeace </a:t>
            </a:r>
          </a:p>
        </p:txBody>
      </p:sp>
    </p:spTree>
    <p:extLst>
      <p:ext uri="{BB962C8B-B14F-4D97-AF65-F5344CB8AC3E}">
        <p14:creationId xmlns:p14="http://schemas.microsoft.com/office/powerpoint/2010/main" val="315689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0023-184A-E1DA-9774-EBAA503F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27" y="551155"/>
            <a:ext cx="8429695" cy="1020470"/>
          </a:xfrm>
        </p:spPr>
        <p:txBody>
          <a:bodyPr anchor="ctr">
            <a:normAutofit fontScale="90000"/>
          </a:bodyPr>
          <a:lstStyle/>
          <a:p>
            <a:r>
              <a:rPr lang="en-GB" sz="2100" b="1" dirty="0"/>
              <a:t>  </a:t>
            </a:r>
            <a:br>
              <a:rPr lang="en-GB" sz="2100" b="1" dirty="0"/>
            </a:br>
            <a:br>
              <a:rPr lang="en-GB" sz="2100" b="1" dirty="0"/>
            </a:br>
            <a:r>
              <a:rPr lang="en-GB" sz="2100" b="1" dirty="0"/>
              <a:t>What is the relationship between </a:t>
            </a:r>
            <a:r>
              <a:rPr lang="en-GB" sz="2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ADHD</a:t>
            </a:r>
            <a:r>
              <a:rPr lang="en-GB" sz="2100" b="1" dirty="0"/>
              <a:t> traits and behavioural addictions within this population? </a:t>
            </a:r>
            <a:br>
              <a:rPr lang="en-GB" sz="1125" dirty="0"/>
            </a:br>
            <a:endParaRPr lang="en-GB" sz="1125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CD9940-D73D-74B7-DCB0-5C77EB2DB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17582"/>
              </p:ext>
            </p:extLst>
          </p:nvPr>
        </p:nvGraphicFramePr>
        <p:xfrm>
          <a:off x="1316832" y="2192853"/>
          <a:ext cx="9558336" cy="374648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84038">
                  <a:extLst>
                    <a:ext uri="{9D8B030D-6E8A-4147-A177-3AD203B41FA5}">
                      <a16:colId xmlns:a16="http://schemas.microsoft.com/office/drawing/2014/main" val="2951192259"/>
                    </a:ext>
                  </a:extLst>
                </a:gridCol>
                <a:gridCol w="1594784">
                  <a:extLst>
                    <a:ext uri="{9D8B030D-6E8A-4147-A177-3AD203B41FA5}">
                      <a16:colId xmlns:a16="http://schemas.microsoft.com/office/drawing/2014/main" val="1196746485"/>
                    </a:ext>
                  </a:extLst>
                </a:gridCol>
                <a:gridCol w="1936139">
                  <a:extLst>
                    <a:ext uri="{9D8B030D-6E8A-4147-A177-3AD203B41FA5}">
                      <a16:colId xmlns:a16="http://schemas.microsoft.com/office/drawing/2014/main" val="3891147258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778126023"/>
                    </a:ext>
                  </a:extLst>
                </a:gridCol>
              </a:tblGrid>
              <a:tr h="6271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Behaviour</a:t>
                      </a:r>
                    </a:p>
                  </a:txBody>
                  <a:tcPr marL="40717" marR="40717" marT="20358" marB="2035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Correlation (r)</a:t>
                      </a:r>
                    </a:p>
                  </a:txBody>
                  <a:tcPr marL="40717" marR="40717" marT="20358" marB="2035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/>
                        <a:t>Significance</a:t>
                      </a:r>
                    </a:p>
                  </a:txBody>
                  <a:tcPr marL="40717" marR="40717" marT="20358" marB="2035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/>
                        <a:t>Interpretation</a:t>
                      </a:r>
                    </a:p>
                  </a:txBody>
                  <a:tcPr marL="40717" marR="40717" marT="20358" marB="2035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47951"/>
                  </a:ext>
                </a:extLst>
              </a:tr>
              <a:tr h="10320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Gambling 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.24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*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Weaker positive relationship between ADHD symptoms and gambling addiction</a:t>
                      </a:r>
                    </a:p>
                  </a:txBody>
                  <a:tcPr marL="40717" marR="40717" marT="20358" marB="20358" anchor="ctr"/>
                </a:tc>
                <a:extLst>
                  <a:ext uri="{0D108BD9-81ED-4DB2-BD59-A6C34878D82A}">
                    <a16:rowId xmlns:a16="http://schemas.microsoft.com/office/drawing/2014/main" val="1563769837"/>
                  </a:ext>
                </a:extLst>
              </a:tr>
              <a:tr h="10320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Prescribed Medication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.31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/>
                        <a:t>**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Moderate positive relationship between ADHD symptoms and addiction to prescribed medication</a:t>
                      </a:r>
                    </a:p>
                  </a:txBody>
                  <a:tcPr marL="40717" marR="40717" marT="20358" marB="20358" anchor="ctr"/>
                </a:tc>
                <a:extLst>
                  <a:ext uri="{0D108BD9-81ED-4DB2-BD59-A6C34878D82A}">
                    <a16:rowId xmlns:a16="http://schemas.microsoft.com/office/drawing/2014/main" val="2430547600"/>
                  </a:ext>
                </a:extLst>
              </a:tr>
              <a:tr h="10320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Food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.24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*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/>
                        <a:t>Weaker but still significant link between ADHD symptoms  and food addiction scores</a:t>
                      </a:r>
                    </a:p>
                  </a:txBody>
                  <a:tcPr marL="40717" marR="40717" marT="20358" marB="20358" anchor="ctr"/>
                </a:tc>
                <a:extLst>
                  <a:ext uri="{0D108BD9-81ED-4DB2-BD59-A6C34878D82A}">
                    <a16:rowId xmlns:a16="http://schemas.microsoft.com/office/drawing/2014/main" val="140600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81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8E4CF-B0F6-F68A-AA0D-437CFB22E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4791-53F8-8934-49E9-B79014E0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15" y="689448"/>
            <a:ext cx="9236773" cy="1139352"/>
          </a:xfrm>
        </p:spPr>
        <p:txBody>
          <a:bodyPr anchor="ctr">
            <a:normAutofit fontScale="90000"/>
          </a:bodyPr>
          <a:lstStyle/>
          <a:p>
            <a:br>
              <a:rPr lang="en-GB" sz="2100" b="1" dirty="0"/>
            </a:br>
            <a:r>
              <a:rPr lang="en-GB" sz="2100" b="1" dirty="0"/>
              <a:t>What is the relationship between</a:t>
            </a:r>
            <a:r>
              <a:rPr lang="en-GB" sz="2100" b="1" dirty="0">
                <a:solidFill>
                  <a:schemeClr val="accent3"/>
                </a:solidFill>
              </a:rPr>
              <a:t> </a:t>
            </a:r>
            <a:r>
              <a:rPr lang="en-GB" sz="2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ASD</a:t>
            </a:r>
            <a:r>
              <a:rPr lang="en-GB" sz="2100" b="1" dirty="0">
                <a:solidFill>
                  <a:schemeClr val="accent3"/>
                </a:solidFill>
              </a:rPr>
              <a:t> </a:t>
            </a:r>
            <a:r>
              <a:rPr lang="en-GB" sz="2100" b="1" dirty="0"/>
              <a:t>traits and behavioural addictions within this population? </a:t>
            </a:r>
            <a:br>
              <a:rPr lang="en-GB" sz="1125" dirty="0"/>
            </a:br>
            <a:endParaRPr lang="en-GB" sz="1125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28317A-8158-8A4F-AD53-9ED305DEC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13570"/>
              </p:ext>
            </p:extLst>
          </p:nvPr>
        </p:nvGraphicFramePr>
        <p:xfrm>
          <a:off x="609599" y="2576575"/>
          <a:ext cx="10972801" cy="281204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62842">
                  <a:extLst>
                    <a:ext uri="{9D8B030D-6E8A-4147-A177-3AD203B41FA5}">
                      <a16:colId xmlns:a16="http://schemas.microsoft.com/office/drawing/2014/main" val="2951192259"/>
                    </a:ext>
                  </a:extLst>
                </a:gridCol>
                <a:gridCol w="2280029">
                  <a:extLst>
                    <a:ext uri="{9D8B030D-6E8A-4147-A177-3AD203B41FA5}">
                      <a16:colId xmlns:a16="http://schemas.microsoft.com/office/drawing/2014/main" val="1196746485"/>
                    </a:ext>
                  </a:extLst>
                </a:gridCol>
                <a:gridCol w="1963342">
                  <a:extLst>
                    <a:ext uri="{9D8B030D-6E8A-4147-A177-3AD203B41FA5}">
                      <a16:colId xmlns:a16="http://schemas.microsoft.com/office/drawing/2014/main" val="3891147258"/>
                    </a:ext>
                  </a:extLst>
                </a:gridCol>
                <a:gridCol w="4566588">
                  <a:extLst>
                    <a:ext uri="{9D8B030D-6E8A-4147-A177-3AD203B41FA5}">
                      <a16:colId xmlns:a16="http://schemas.microsoft.com/office/drawing/2014/main" val="778126023"/>
                    </a:ext>
                  </a:extLst>
                </a:gridCol>
              </a:tblGrid>
              <a:tr h="6327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1"/>
                        <a:t>Behaviour</a:t>
                      </a:r>
                    </a:p>
                  </a:txBody>
                  <a:tcPr marL="40717" marR="40717" marT="20358" marB="2035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1" dirty="0"/>
                        <a:t>Correlation (r)</a:t>
                      </a:r>
                    </a:p>
                  </a:txBody>
                  <a:tcPr marL="40717" marR="40717" marT="20358" marB="2035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1"/>
                        <a:t>Significance</a:t>
                      </a:r>
                    </a:p>
                  </a:txBody>
                  <a:tcPr marL="40717" marR="40717" marT="20358" marB="2035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b="1" dirty="0"/>
                        <a:t>Interpretation</a:t>
                      </a:r>
                    </a:p>
                  </a:txBody>
                  <a:tcPr marL="40717" marR="40717" marT="20358" marB="2035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47951"/>
                  </a:ext>
                </a:extLst>
              </a:tr>
              <a:tr h="11067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Prescribed Medication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.33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**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Moderate positive relationship between ASD symptoms and gaming behaviours</a:t>
                      </a:r>
                    </a:p>
                  </a:txBody>
                  <a:tcPr marL="40717" marR="40717" marT="20358" marB="20358" anchor="ctr"/>
                </a:tc>
                <a:extLst>
                  <a:ext uri="{0D108BD9-81ED-4DB2-BD59-A6C34878D82A}">
                    <a16:rowId xmlns:a16="http://schemas.microsoft.com/office/drawing/2014/main" val="1563769837"/>
                  </a:ext>
                </a:extLst>
              </a:tr>
              <a:tr h="1041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Sex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.20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*</a:t>
                      </a:r>
                    </a:p>
                  </a:txBody>
                  <a:tcPr marL="40717" marR="40717" marT="20358" marB="203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/>
                        <a:t>Higher ASD symptoms associated with increased pornography use</a:t>
                      </a:r>
                    </a:p>
                  </a:txBody>
                  <a:tcPr marL="40717" marR="40717" marT="20358" marB="20358" anchor="ctr"/>
                </a:tc>
                <a:extLst>
                  <a:ext uri="{0D108BD9-81ED-4DB2-BD59-A6C34878D82A}">
                    <a16:rowId xmlns:a16="http://schemas.microsoft.com/office/drawing/2014/main" val="243054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724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9CEA-A64C-171A-3CDB-549D7112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Psychological distress scores by </a:t>
            </a:r>
            <a:r>
              <a:rPr lang="en-GB" dirty="0" err="1"/>
              <a:t>adhd</a:t>
            </a:r>
            <a:r>
              <a:rPr lang="en-GB" dirty="0"/>
              <a:t> &amp; </a:t>
            </a:r>
            <a:r>
              <a:rPr lang="en-GB" dirty="0" err="1"/>
              <a:t>asd</a:t>
            </a:r>
            <a:r>
              <a:rPr lang="en-GB" dirty="0"/>
              <a:t> screening status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8EE3AB-4D5F-1BDB-CE20-93A16720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24" y="2042722"/>
            <a:ext cx="11029616" cy="756233"/>
          </a:xfrm>
        </p:spPr>
        <p:txBody>
          <a:bodyPr/>
          <a:lstStyle/>
          <a:p>
            <a:r>
              <a:rPr lang="en-GB" sz="2800" dirty="0"/>
              <a:t>Participants screening positive for ADHD or ASD showed consistently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significantly</a:t>
            </a:r>
            <a:r>
              <a:rPr lang="en-GB" sz="2800" dirty="0"/>
              <a:t> higher levels of psychological distress across all measures.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0F75EEE-9899-FCC2-993A-2DBE2D9E437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485791" y="3029584"/>
          <a:ext cx="6890293" cy="366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9DA4F7-274D-48A5-4F09-C91AAED7F763}"/>
              </a:ext>
            </a:extLst>
          </p:cNvPr>
          <p:cNvSpPr txBox="1"/>
          <p:nvPr/>
        </p:nvSpPr>
        <p:spPr>
          <a:xfrm>
            <a:off x="127701" y="2921168"/>
            <a:ext cx="435809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b="1" dirty="0"/>
              <a:t>Yes: </a:t>
            </a:r>
            <a:r>
              <a:rPr lang="en-GB" sz="1200" dirty="0"/>
              <a:t>Score were clinically higher (T Score)</a:t>
            </a:r>
          </a:p>
          <a:p>
            <a:pPr>
              <a:buNone/>
            </a:pPr>
            <a:endParaRPr lang="en-GB" sz="1200" dirty="0"/>
          </a:p>
          <a:p>
            <a:pPr>
              <a:buNone/>
            </a:pPr>
            <a:r>
              <a:rPr lang="en-GB" sz="1200" b="1" dirty="0"/>
              <a:t>🧠 Somatisation</a:t>
            </a:r>
          </a:p>
          <a:p>
            <a:pPr>
              <a:buNone/>
            </a:pPr>
            <a:r>
              <a:rPr lang="en-GB" sz="1200" dirty="0">
                <a:effectLst/>
              </a:rPr>
              <a:t>Somatisation is when emotional or psychological distress is expressed through physical symptoms without a medical cause, such as pain, fatigue or dizziness. </a:t>
            </a:r>
          </a:p>
          <a:p>
            <a:pPr>
              <a:buNone/>
            </a:pPr>
            <a:endParaRPr lang="en-GB" sz="1200" dirty="0"/>
          </a:p>
          <a:p>
            <a:r>
              <a:rPr lang="en-GB" sz="1200" dirty="0"/>
              <a:t>🌧️ </a:t>
            </a:r>
            <a:r>
              <a:rPr lang="en-GB" sz="1200" b="1" dirty="0"/>
              <a:t>Depression</a:t>
            </a:r>
          </a:p>
          <a:p>
            <a:r>
              <a:rPr lang="en-GB" sz="1200" dirty="0"/>
              <a:t>Depression is a mental health condition involving a persistent low mood or loss of interest that lasts long enough to interfere with daily life.</a:t>
            </a:r>
          </a:p>
          <a:p>
            <a:pPr>
              <a:buNone/>
            </a:pPr>
            <a:endParaRPr lang="en-GB" sz="1200" dirty="0"/>
          </a:p>
          <a:p>
            <a:r>
              <a:rPr lang="en-GB" sz="1200" b="1" dirty="0"/>
              <a:t>⚡ Anxiety</a:t>
            </a:r>
          </a:p>
          <a:p>
            <a:r>
              <a:rPr lang="en-GB" sz="1200" dirty="0"/>
              <a:t>Anxiety is a state of intense worry, fear or unease that can become overwhelming and affect thoughts, feelings, the body and behaviour.</a:t>
            </a:r>
          </a:p>
          <a:p>
            <a:pPr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8106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A86F-7771-5FD3-72F1-C999DE17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conclusions &amp; implications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CAC775-44F6-9762-9D21-AC72986E7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062" y="2544261"/>
            <a:ext cx="11207747" cy="3761535"/>
          </a:xfrm>
        </p:spPr>
        <p:txBody>
          <a:bodyPr>
            <a:normAutofit/>
          </a:bodyPr>
          <a:lstStyle/>
          <a:p>
            <a:r>
              <a:rPr lang="en-GB" sz="2400" dirty="0"/>
              <a:t>ADHD traits were highly prevalent in this addiction treatment sample (53%), substantially exceeding estimates reported in the general population.</a:t>
            </a:r>
          </a:p>
          <a:p>
            <a:r>
              <a:rPr lang="en-GB" sz="2400" dirty="0"/>
              <a:t>ASD traits were also present at high levels (37%), highlighting ASD more common in this population than is typically recognised. </a:t>
            </a:r>
          </a:p>
          <a:p>
            <a:r>
              <a:rPr lang="en-GB" sz="2400" dirty="0"/>
              <a:t>Screening identified considerably more neurodivergent traits than self-disclosed diagnoses, suggesting under-recognition in services. </a:t>
            </a:r>
          </a:p>
          <a:p>
            <a:r>
              <a:rPr lang="en-GB" sz="2400" dirty="0"/>
              <a:t>Implications of Trauma!? </a:t>
            </a:r>
          </a:p>
        </p:txBody>
      </p:sp>
    </p:spTree>
    <p:extLst>
      <p:ext uri="{BB962C8B-B14F-4D97-AF65-F5344CB8AC3E}">
        <p14:creationId xmlns:p14="http://schemas.microsoft.com/office/powerpoint/2010/main" val="316830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3DA43B-11EC-5E54-8BFA-D1F71866C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24" y="2251075"/>
            <a:ext cx="5086350" cy="536575"/>
          </a:xfrm>
        </p:spPr>
        <p:txBody>
          <a:bodyPr/>
          <a:lstStyle/>
          <a:p>
            <a:r>
              <a:rPr lang="en-GB" sz="2800" dirty="0"/>
              <a:t>Mental Health &amp; Risk Profile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9029854C-3616-1AF9-FB5A-D2F9104B0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942" y="3178237"/>
            <a:ext cx="11391698" cy="355741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Individuals screening positive for ADHD or ASD showed consistently higher psychological distress (anxiety &amp; depression). </a:t>
            </a:r>
          </a:p>
          <a:p>
            <a:pPr marL="0" indent="0">
              <a:buNone/>
            </a:pPr>
            <a:r>
              <a:rPr lang="en-GB" sz="2400" dirty="0"/>
              <a:t>More likely to struggle emotionally         implications for assessment, support planning and treatment engagement. </a:t>
            </a:r>
          </a:p>
          <a:p>
            <a:endParaRPr lang="en-GB" sz="2400" dirty="0"/>
          </a:p>
          <a:p>
            <a:r>
              <a:rPr lang="en-GB" sz="2400" dirty="0"/>
              <a:t>ADHD screening was also associated with higher somatisation scores. Higher body stress, pain, fatigue, gastro-intestinal discomfort.</a:t>
            </a:r>
          </a:p>
          <a:p>
            <a:endParaRPr lang="en-GB" sz="2400" dirty="0"/>
          </a:p>
          <a:p>
            <a:r>
              <a:rPr lang="en-GB" sz="2400" dirty="0"/>
              <a:t>Behavioural addictions (particularly nicotine, sex, gambling, and food addiction) were common in the sample. </a:t>
            </a:r>
          </a:p>
        </p:txBody>
      </p:sp>
      <p:pic>
        <p:nvPicPr>
          <p:cNvPr id="2050" name="Picture 2" descr="Monitoring Mental Health in Elite Athletes: The Emerging Priority in Sports  Science &amp; Medicine - The Athlete Development Project">
            <a:extLst>
              <a:ext uri="{FF2B5EF4-FFF2-40B4-BE49-F238E27FC236}">
                <a16:creationId xmlns:a16="http://schemas.microsoft.com/office/drawing/2014/main" id="{A6DEA363-C163-2745-2BD9-03B38C78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76" y="0"/>
            <a:ext cx="1490424" cy="22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E4C839-1046-352D-CC7D-FA7E9D92B618}"/>
              </a:ext>
            </a:extLst>
          </p:cNvPr>
          <p:cNvCxnSpPr/>
          <p:nvPr/>
        </p:nvCxnSpPr>
        <p:spPr>
          <a:xfrm>
            <a:off x="4346619" y="4043966"/>
            <a:ext cx="5151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Anxiety and feeling worried - MindWell">
            <a:extLst>
              <a:ext uri="{FF2B5EF4-FFF2-40B4-BE49-F238E27FC236}">
                <a16:creationId xmlns:a16="http://schemas.microsoft.com/office/drawing/2014/main" id="{A631BE59-A04D-1496-F94D-C52D87CA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15" y="604647"/>
            <a:ext cx="2642314" cy="26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7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68F32-EFB7-5A3E-62A1-49DF0455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0" y="1293094"/>
            <a:ext cx="6834511" cy="45395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456A8-E3F4-5BD1-CB5C-7FBC48E7B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7688" y="2262187"/>
            <a:ext cx="3081576" cy="208586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Qualitative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Part </a:t>
            </a:r>
          </a:p>
        </p:txBody>
      </p:sp>
    </p:spTree>
    <p:extLst>
      <p:ext uri="{BB962C8B-B14F-4D97-AF65-F5344CB8AC3E}">
        <p14:creationId xmlns:p14="http://schemas.microsoft.com/office/powerpoint/2010/main" val="676028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36BA-658D-F8B7-8471-086AB996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Analyses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9D99B-7E5C-853A-43D8-D0C7842C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2589735"/>
            <a:ext cx="9780781" cy="536005"/>
          </a:xfrm>
        </p:spPr>
        <p:txBody>
          <a:bodyPr/>
          <a:lstStyle/>
          <a:p>
            <a:r>
              <a:rPr lang="en-GB" sz="2800" dirty="0"/>
              <a:t>Thematic Analyses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FB13319-3F3B-A50F-1964-B111B3B47F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4260207"/>
              </p:ext>
            </p:extLst>
          </p:nvPr>
        </p:nvGraphicFramePr>
        <p:xfrm>
          <a:off x="504825" y="2152651"/>
          <a:ext cx="11105984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550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E9F9-EF56-DC08-A50D-520CCF09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Substance use as self-medication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0E710-820D-01B9-1AC1-0C2549B55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882" y="2076949"/>
            <a:ext cx="5776173" cy="4574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i="1" dirty="0"/>
              <a:t>“...like my brain slows down... I can do things for longer periods of time... I'm not thinking of 100 things 100 mile an hour.” (P21)</a:t>
            </a:r>
          </a:p>
          <a:p>
            <a:pPr marL="0" indent="0">
              <a:buNone/>
            </a:pPr>
            <a:endParaRPr lang="en-GB" sz="2400" i="1" dirty="0"/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“...It was like, helping me with my anxiety, helping me with my scatty brain, like, helping me, you know. learn all these things.” (P02)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Substance use often reflected attempts to regulate neurodivergent distress rather than risk-taking behaviour.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Addiction as </a:t>
            </a:r>
            <a:r>
              <a:rPr lang="en-GB" sz="2400" b="1" dirty="0"/>
              <a:t>regulation</a:t>
            </a:r>
            <a:r>
              <a:rPr lang="en-GB" sz="2400" dirty="0"/>
              <a:t> not moral failure.</a:t>
            </a:r>
          </a:p>
          <a:p>
            <a:endParaRPr lang="en-GB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7DBE8A-9247-FF75-E9B8-C20388C8BB7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84929849"/>
              </p:ext>
            </p:extLst>
          </p:nvPr>
        </p:nvGraphicFramePr>
        <p:xfrm>
          <a:off x="4933950" y="2017043"/>
          <a:ext cx="7753350" cy="475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498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331F-1E0F-A6BC-2625-1224A44A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Pathways into substance use for individuals with neurodivergence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D93963-3968-78DE-E1B7-62A6F937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099" y="2000250"/>
            <a:ext cx="11191707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/>
              <a:t>Participants often described substance use as emerging at the intersection of trauma, late recognition of neurodivergence, and ongoing emotional or sensory distress.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i="1" dirty="0"/>
              <a:t>“Sometimes it feels frustrating…these things could have been addressed when I was a child” (P18)</a:t>
            </a:r>
          </a:p>
          <a:p>
            <a:pPr marL="0" indent="0">
              <a:buNone/>
            </a:pPr>
            <a:r>
              <a:rPr lang="en-GB" sz="2800" i="1" dirty="0"/>
              <a:t>“…the inner child of me is just sitting there, neglected for years.” (P04)</a:t>
            </a:r>
            <a:endParaRPr lang="en-GB" sz="2800" i="1" dirty="0">
              <a:highlight>
                <a:srgbClr val="FFFF00"/>
              </a:highlight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E5C065D-D0EF-C915-A80E-0AC2AC6CF2C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81972845"/>
              </p:ext>
            </p:extLst>
          </p:nvPr>
        </p:nvGraphicFramePr>
        <p:xfrm>
          <a:off x="180265" y="2340881"/>
          <a:ext cx="11831469" cy="335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182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8602-8FB6-BCF0-9B8C-4B9F698F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Barriers to accessing care healthcare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EA53-F91C-59CC-14B8-73B340D3D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5" y="1873794"/>
            <a:ext cx="5087075" cy="536005"/>
          </a:xfrm>
        </p:spPr>
        <p:txBody>
          <a:bodyPr/>
          <a:lstStyle/>
          <a:p>
            <a:r>
              <a:rPr lang="en-GB" sz="2800" dirty="0"/>
              <a:t>Structural &amp; Experiential Barriers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A56C4B5-17A2-B93C-2E1C-305935E641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9588988"/>
              </p:ext>
            </p:extLst>
          </p:nvPr>
        </p:nvGraphicFramePr>
        <p:xfrm>
          <a:off x="-534988" y="2439059"/>
          <a:ext cx="6509279" cy="426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17ED0-E2B5-EF7F-260B-01F3F8898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44520" y="5454595"/>
            <a:ext cx="7004579" cy="1280265"/>
          </a:xfrm>
        </p:spPr>
        <p:txBody>
          <a:bodyPr/>
          <a:lstStyle/>
          <a:p>
            <a:r>
              <a:rPr lang="en-GB" sz="2800" dirty="0"/>
              <a:t>Structural and relational barriers delayed support and undermined recovery, leading to more dropouts.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046C2-C3D0-6678-E65B-0D72E6F43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44520" y="2565604"/>
            <a:ext cx="7004579" cy="2574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i="1" dirty="0"/>
              <a:t>“…like coming here once a week in for an hour that’s difficult, and if you do have any neurodiversity, your head’s crazy.”</a:t>
            </a:r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r>
              <a:rPr lang="en-GB" sz="2000" i="1" dirty="0"/>
              <a:t>“…she asked me why I can’t be homeless…then laughed.”</a:t>
            </a:r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r>
              <a:rPr lang="en-GB" sz="2000" i="1" dirty="0"/>
              <a:t>“…sometimes people think that I’m doing something because I want to get something out of it.”</a:t>
            </a:r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08279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9EA5-DA82-94A0-4116-D7E5392C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B7BD2-7E61-B2CF-EC23-05D2EBAB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848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ADHD Is highly prevalent in substance use treatment populations.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Meta-analyses show 20-25% of people in treatment for alcohol and drug dependence meet criteria for ADHD(</a:t>
            </a:r>
            <a:r>
              <a:rPr lang="en-GB" sz="2600" dirty="0" err="1"/>
              <a:t>Kronenburg</a:t>
            </a:r>
            <a:r>
              <a:rPr lang="en-GB" sz="2600" dirty="0"/>
              <a:t>, et al., 2023);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This is 3-5 times higher than prevalence in the general population (van Emmerik-van Oortmerssen et al., 2012; Rohner et al., 2023);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ADHD is associated with poorer treatment outcomes (van Emmerik‑van </a:t>
            </a:r>
            <a:r>
              <a:rPr lang="en-GB" sz="2600" dirty="0" err="1"/>
              <a:t>Oortmerssen</a:t>
            </a: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 et l., 2023 relapses, retention, comorbidity).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u="sng" dirty="0">
                <a:solidFill>
                  <a:schemeClr val="accent3"/>
                </a:solidFill>
              </a:rPr>
              <a:t>Research on Autism Spectrum Disorder (ASD) </a:t>
            </a:r>
            <a:r>
              <a:rPr lang="en-GB" sz="2400" b="1" dirty="0">
                <a:solidFill>
                  <a:schemeClr val="accent1"/>
                </a:solidFill>
              </a:rPr>
              <a:t>and substance use is growing, but most studies focus on adolescents or community samples. Evidence within adult addiction treatment services remains limited </a:t>
            </a:r>
          </a:p>
          <a:p>
            <a:pPr marL="0" indent="0">
              <a:buNone/>
            </a:pPr>
            <a:r>
              <a:rPr lang="en-GB" sz="2400" dirty="0"/>
              <a:t>(Arnevik &amp; </a:t>
            </a:r>
            <a:r>
              <a:rPr lang="en-GB" sz="2400" dirty="0" err="1"/>
              <a:t>Helverschou</a:t>
            </a:r>
            <a:r>
              <a:rPr lang="en-GB" sz="2400" dirty="0"/>
              <a:t>, 2016; Weir et al., 2021; Munday et al., 2025).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25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A0BE-26EE-4E34-01B9-FCABD526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Crisis-driven entry to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5D4B1-C45E-6C06-F615-8CE69BED1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1" y="1926771"/>
            <a:ext cx="11253798" cy="860126"/>
          </a:xfrm>
        </p:spPr>
        <p:txBody>
          <a:bodyPr/>
          <a:lstStyle/>
          <a:p>
            <a:r>
              <a:rPr lang="en-GB" sz="2800" dirty="0"/>
              <a:t>Participants often accessed support only after significant deterioration – after harm had escalated.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49408A1-2581-FC00-C154-3252FC57F00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7853653"/>
              </p:ext>
            </p:extLst>
          </p:nvPr>
        </p:nvGraphicFramePr>
        <p:xfrm>
          <a:off x="5881353" y="2874118"/>
          <a:ext cx="5841546" cy="325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D16DA-A39B-9D41-78B3-52871282B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101" y="3056803"/>
            <a:ext cx="5393100" cy="3202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i="1" dirty="0"/>
              <a:t>“I was just in a place.. I hit bottom so any information that was given to me, none of it sunk in anyway.”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“…then I relapsed and that’s when I tired to stop…get shakes in the hands…my mum and dad said you have to go to the GP… I was drinking in the morning, I wasn’t eating.”</a:t>
            </a:r>
          </a:p>
        </p:txBody>
      </p:sp>
    </p:spTree>
    <p:extLst>
      <p:ext uri="{BB962C8B-B14F-4D97-AF65-F5344CB8AC3E}">
        <p14:creationId xmlns:p14="http://schemas.microsoft.com/office/powerpoint/2010/main" val="1108108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5520DC-C77D-5563-A752-DB321E11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Psychological safety in treatment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51ED01-A949-5B75-F8E9-87BBF7A6F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538" y="1950852"/>
            <a:ext cx="11218923" cy="778483"/>
          </a:xfrm>
        </p:spPr>
        <p:txBody>
          <a:bodyPr/>
          <a:lstStyle/>
          <a:p>
            <a:r>
              <a:rPr lang="en-GB" sz="2400" dirty="0"/>
              <a:t>Psychological safety was central to engagement and recovery. Participants described Cranstoun as safe, supportive, non-judgmental and understanding.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B60C8CB-EC2C-18BA-E12A-5D047812DE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8124154"/>
              </p:ext>
            </p:extLst>
          </p:nvPr>
        </p:nvGraphicFramePr>
        <p:xfrm>
          <a:off x="-99334" y="2786897"/>
          <a:ext cx="6549120" cy="390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82E16C-E2AE-A11E-D2EC-C96EC831F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952" y="3019759"/>
            <a:ext cx="5781509" cy="3442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"...here at the Hub, I love them, they're brilliant. I felt that they were the first people I actually met in general... I was more sad about leaving them when I graduated“</a:t>
            </a:r>
          </a:p>
          <a:p>
            <a:pPr marL="0" indent="0">
              <a:buNone/>
            </a:pPr>
            <a:r>
              <a:rPr lang="en-GB" sz="2400" i="1" dirty="0"/>
              <a:t> "It's helped me in ways with meeting people so that I can socialise again” </a:t>
            </a:r>
          </a:p>
          <a:p>
            <a:pPr marL="0" indent="0">
              <a:buNone/>
            </a:pPr>
            <a:r>
              <a:rPr lang="en-GB" sz="2400" i="1" dirty="0"/>
              <a:t>“I sort of felt listened to, I felt heard, which was really important”</a:t>
            </a:r>
          </a:p>
        </p:txBody>
      </p:sp>
    </p:spTree>
    <p:extLst>
      <p:ext uri="{BB962C8B-B14F-4D97-AF65-F5344CB8AC3E}">
        <p14:creationId xmlns:p14="http://schemas.microsoft.com/office/powerpoint/2010/main" val="3991788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692F-6D0E-3936-E39A-DC8F60DF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made treatment effective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63F95-747B-673B-53BF-AC4D1330E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7368" y="1977074"/>
            <a:ext cx="6730846" cy="1518557"/>
          </a:xfrm>
        </p:spPr>
        <p:txBody>
          <a:bodyPr/>
          <a:lstStyle/>
          <a:p>
            <a:r>
              <a:rPr lang="en-GB" sz="2400" dirty="0"/>
              <a:t>Flexible and ND-aware treatment pathways improved outcomes. Medication was often described as life-changing – but access was inconsistent, especially for those with ADHD medication.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AC711E2-2932-C17F-2F57-FD7B588551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5417025"/>
              </p:ext>
            </p:extLst>
          </p:nvPr>
        </p:nvGraphicFramePr>
        <p:xfrm>
          <a:off x="-434824" y="2321734"/>
          <a:ext cx="6231468" cy="436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4A7CE-C233-5F41-F988-3493A5680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7368" y="3754716"/>
            <a:ext cx="6472521" cy="2934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i="1" dirty="0"/>
              <a:t>“I needed a prescription. I needed somewhere to get safety..”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“… but I’ve been better since on Naltrexone, I started in September and haven’t drank since.”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“… I’d say I haven’t joined any of the groups because of social anxiety.”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586678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0166-A70C-EE80-4750-564B7C4C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Reframing addiction through neurodivergence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89F9C-63C9-2003-A53E-C58AC8A83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968" y="2041072"/>
            <a:ext cx="10723590" cy="713168"/>
          </a:xfrm>
        </p:spPr>
        <p:txBody>
          <a:bodyPr/>
          <a:lstStyle/>
          <a:p>
            <a:r>
              <a:rPr lang="en-GB" sz="2400" dirty="0"/>
              <a:t>Understanding neurodivergence helped participants reinterpret addiction as coping rather than failure.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419193-7562-E293-D27D-1037F09A8E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9550575"/>
              </p:ext>
            </p:extLst>
          </p:nvPr>
        </p:nvGraphicFramePr>
        <p:xfrm>
          <a:off x="1142236" y="2397656"/>
          <a:ext cx="10093779" cy="258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9361B-438B-82C0-0C79-6545A19BF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443" y="4604658"/>
            <a:ext cx="10843366" cy="2041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i="1" dirty="0"/>
              <a:t>"... I started learning more about myself than I did when I first started without services and stuff. And I thought, oh, this is making sense. This is clicking.”</a:t>
            </a:r>
          </a:p>
          <a:p>
            <a:pPr marL="0" indent="0">
              <a:buNone/>
            </a:pPr>
            <a:endParaRPr lang="en-GB" sz="2200" i="1" dirty="0"/>
          </a:p>
          <a:p>
            <a:pPr marL="0" indent="0">
              <a:buNone/>
            </a:pPr>
            <a:r>
              <a:rPr lang="en-GB" sz="2200" dirty="0"/>
              <a:t>“… </a:t>
            </a:r>
            <a:r>
              <a:rPr lang="en-GB" sz="2200" i="1" dirty="0"/>
              <a:t>now Yeah, I definitely I am less pessimistic about the ability to change, less hopeless about the future, yeah.”</a:t>
            </a:r>
          </a:p>
        </p:txBody>
      </p:sp>
    </p:spTree>
    <p:extLst>
      <p:ext uri="{BB962C8B-B14F-4D97-AF65-F5344CB8AC3E}">
        <p14:creationId xmlns:p14="http://schemas.microsoft.com/office/powerpoint/2010/main" val="1030761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61BC-E0F1-0D44-FDDE-E7E661DF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Stakeholders workshop and clinical directors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649C-0815-69D3-CFBB-A96CF3B2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61" y="1952558"/>
            <a:ext cx="2416009" cy="553373"/>
          </a:xfrm>
        </p:spPr>
        <p:txBody>
          <a:bodyPr/>
          <a:lstStyle/>
          <a:p>
            <a:r>
              <a:rPr lang="en-GB" sz="2800" dirty="0"/>
              <a:t>What we did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2B733-2ED6-28EB-C3E8-395554558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661" y="2550079"/>
            <a:ext cx="6586613" cy="3064511"/>
          </a:xfrm>
        </p:spPr>
        <p:txBody>
          <a:bodyPr>
            <a:noAutofit/>
          </a:bodyPr>
          <a:lstStyle/>
          <a:p>
            <a:r>
              <a:rPr lang="en-GB" sz="2000" dirty="0"/>
              <a:t>Neurodivergence and Addiction workshop (January 2026; NHS and </a:t>
            </a:r>
            <a:r>
              <a:rPr lang="en-GB" sz="2000" dirty="0" err="1"/>
              <a:t>Cranstoun</a:t>
            </a:r>
            <a:r>
              <a:rPr lang="en-GB" sz="2000" dirty="0"/>
              <a:t>)</a:t>
            </a:r>
          </a:p>
          <a:p>
            <a:r>
              <a:rPr lang="en-GB" sz="2000" dirty="0"/>
              <a:t>Participants included clients, clinicians, practitioners, and service managers</a:t>
            </a:r>
          </a:p>
          <a:p>
            <a:r>
              <a:rPr lang="en-GB" sz="2000" dirty="0"/>
              <a:t>Hybrid format with </a:t>
            </a:r>
            <a:r>
              <a:rPr lang="en-GB" sz="2000" b="1" dirty="0"/>
              <a:t>16 attendees</a:t>
            </a:r>
          </a:p>
          <a:p>
            <a:pPr marL="0" indent="0">
              <a:buNone/>
            </a:pPr>
            <a:r>
              <a:rPr lang="en-GB" sz="2000" b="1" dirty="0"/>
              <a:t>The purpose was to present emerging findings, gather practitioner and service-user reflections, &amp; identify implications for service development.</a:t>
            </a:r>
            <a:endParaRPr lang="en-GB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0816E-22A4-AA34-6C5B-50A39FA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16670" y="5679609"/>
            <a:ext cx="5087073" cy="553373"/>
          </a:xfrm>
        </p:spPr>
        <p:txBody>
          <a:bodyPr/>
          <a:lstStyle/>
          <a:p>
            <a:r>
              <a:rPr lang="en-GB" sz="2800" dirty="0"/>
              <a:t>Key insight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5BC82-986F-09FE-E547-24CC33F8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27601" y="2701637"/>
            <a:ext cx="4425338" cy="2693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Participants highlighted the need for:</a:t>
            </a:r>
          </a:p>
          <a:p>
            <a:r>
              <a:rPr lang="en-GB" sz="2000" b="1" dirty="0"/>
              <a:t>Neurodiversity-informed practice</a:t>
            </a:r>
          </a:p>
          <a:p>
            <a:r>
              <a:rPr lang="en-GB" sz="2000" b="1" dirty="0"/>
              <a:t>Improved service accessibility</a:t>
            </a:r>
          </a:p>
          <a:p>
            <a:r>
              <a:rPr lang="en-GB" sz="2000" b="1" dirty="0"/>
              <a:t>Better continuity of care</a:t>
            </a:r>
          </a:p>
          <a:p>
            <a:endParaRPr lang="en-GB" sz="20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9E89E1-BCF8-36C9-5667-97911F8DAC9B}"/>
              </a:ext>
            </a:extLst>
          </p:cNvPr>
          <p:cNvSpPr/>
          <p:nvPr/>
        </p:nvSpPr>
        <p:spPr>
          <a:xfrm>
            <a:off x="5201264" y="5744630"/>
            <a:ext cx="1066800" cy="4233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41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F22F-81A5-D556-F20E-8F398B0F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the workshop – Clinical Directors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37F89-6488-10D5-076E-D0785297D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8" y="2111815"/>
            <a:ext cx="5087075" cy="536005"/>
          </a:xfrm>
        </p:spPr>
        <p:txBody>
          <a:bodyPr/>
          <a:lstStyle/>
          <a:p>
            <a:r>
              <a:rPr lang="en-GB" sz="2800" dirty="0"/>
              <a:t>Service priorities identified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D592-17F4-56C9-C781-EF951611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722512"/>
            <a:ext cx="5393100" cy="2934999"/>
          </a:xfrm>
        </p:spPr>
        <p:txBody>
          <a:bodyPr>
            <a:normAutofit/>
          </a:bodyPr>
          <a:lstStyle/>
          <a:p>
            <a:r>
              <a:rPr lang="en-GB" sz="2200" dirty="0"/>
              <a:t>Flexible engagement pathways (more online options)</a:t>
            </a:r>
          </a:p>
          <a:p>
            <a:r>
              <a:rPr lang="en-GB" sz="2200" dirty="0"/>
              <a:t>Routine neurodivergence screening (working alongside Primary Care)</a:t>
            </a:r>
          </a:p>
          <a:p>
            <a:r>
              <a:rPr lang="en-GB" sz="2200" dirty="0"/>
              <a:t>Clearer communication of support options</a:t>
            </a:r>
          </a:p>
          <a:p>
            <a:r>
              <a:rPr lang="en-GB" sz="2200" dirty="0"/>
              <a:t>Accessible service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EA324-686F-3EE9-5415-EC288F594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6" y="2094447"/>
            <a:ext cx="5087073" cy="553373"/>
          </a:xfrm>
        </p:spPr>
        <p:txBody>
          <a:bodyPr/>
          <a:lstStyle/>
          <a:p>
            <a:r>
              <a:rPr lang="en-GB" sz="2800" dirty="0"/>
              <a:t>Service development ideas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FB78F-37D6-25BC-D4A2-BA28174EE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10" y="2868256"/>
            <a:ext cx="5393100" cy="1713681"/>
          </a:xfrm>
        </p:spPr>
        <p:txBody>
          <a:bodyPr>
            <a:noAutofit/>
          </a:bodyPr>
          <a:lstStyle/>
          <a:p>
            <a:r>
              <a:rPr lang="en-GB" sz="2200" dirty="0"/>
              <a:t>Neurodiversity passport for clients </a:t>
            </a:r>
          </a:p>
          <a:p>
            <a:r>
              <a:rPr lang="en-GB" sz="2200" dirty="0"/>
              <a:t>QR-based support information system</a:t>
            </a:r>
          </a:p>
          <a:p>
            <a:r>
              <a:rPr lang="en-GB" sz="2200" dirty="0"/>
              <a:t>Staff training on neurodivergence and trauma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05AA4F-2C39-4C1B-EDCA-CB7F866EDD6B}"/>
              </a:ext>
            </a:extLst>
          </p:cNvPr>
          <p:cNvSpPr txBox="1">
            <a:spLocks/>
          </p:cNvSpPr>
          <p:nvPr/>
        </p:nvSpPr>
        <p:spPr>
          <a:xfrm>
            <a:off x="887218" y="5732203"/>
            <a:ext cx="10424249" cy="837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Stakeholder workshop supported translation of research findings into service development.</a:t>
            </a:r>
          </a:p>
        </p:txBody>
      </p:sp>
    </p:spTree>
    <p:extLst>
      <p:ext uri="{BB962C8B-B14F-4D97-AF65-F5344CB8AC3E}">
        <p14:creationId xmlns:p14="http://schemas.microsoft.com/office/powerpoint/2010/main" val="1601848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C33B-005B-4C43-60FD-93675906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667DF-886D-F316-D2CB-789928693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204" y="1984441"/>
            <a:ext cx="5087075" cy="536005"/>
          </a:xfrm>
        </p:spPr>
        <p:txBody>
          <a:bodyPr/>
          <a:lstStyle/>
          <a:p>
            <a:r>
              <a:rPr lang="en-GB" dirty="0"/>
              <a:t>Sample and Recruitment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B8D98-122D-781B-C7EF-FF286A12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810" y="2602230"/>
            <a:ext cx="5973849" cy="4176157"/>
          </a:xfrm>
        </p:spPr>
        <p:txBody>
          <a:bodyPr>
            <a:normAutofit/>
          </a:bodyPr>
          <a:lstStyle/>
          <a:p>
            <a:r>
              <a:rPr lang="en-GB" dirty="0"/>
              <a:t>Findings may not fully represent individuals less engaged into treatment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Cross-sectional study:  findings indicate associations rather than causality</a:t>
            </a:r>
          </a:p>
          <a:p>
            <a:r>
              <a:rPr lang="en-GB" dirty="0"/>
              <a:t>Service-level Carepath data varied in completeness across variables</a:t>
            </a:r>
          </a:p>
          <a:p>
            <a:r>
              <a:rPr lang="en-GB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Overlap between Neurodivergence Symptoms with Substance Use and  Trauma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7E951-76BD-7DC7-B47A-DEFC181FD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0106" y="1967073"/>
            <a:ext cx="5087073" cy="553373"/>
          </a:xfrm>
        </p:spPr>
        <p:txBody>
          <a:bodyPr/>
          <a:lstStyle/>
          <a:p>
            <a:r>
              <a:rPr lang="en-GB" dirty="0"/>
              <a:t>Measurement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FC7D-4354-48F1-9402-6385EBBA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3734" y="2602230"/>
            <a:ext cx="5393100" cy="1493548"/>
          </a:xfrm>
        </p:spPr>
        <p:txBody>
          <a:bodyPr>
            <a:normAutofit/>
          </a:bodyPr>
          <a:lstStyle/>
          <a:p>
            <a:r>
              <a:rPr lang="en-GB" dirty="0"/>
              <a:t>Neurodivergence and mental health measured using screening tools rather than diagnostic assessment</a:t>
            </a:r>
          </a:p>
          <a:p>
            <a:r>
              <a:rPr lang="en-GB" dirty="0"/>
              <a:t>Self-report measures may be subject to recall or response bias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54E1594-28B3-6F5F-5499-1019047CF9B8}"/>
              </a:ext>
            </a:extLst>
          </p:cNvPr>
          <p:cNvSpPr txBox="1">
            <a:spLocks/>
          </p:cNvSpPr>
          <p:nvPr/>
        </p:nvSpPr>
        <p:spPr>
          <a:xfrm>
            <a:off x="6620106" y="3998484"/>
            <a:ext cx="5240084" cy="12910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Despite these limitations, the mixed-method approach strengthens interpretations of findings.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E1973D-1285-7405-F0B0-F20AB4560006}"/>
              </a:ext>
            </a:extLst>
          </p:cNvPr>
          <p:cNvSpPr txBox="1">
            <a:spLocks/>
          </p:cNvSpPr>
          <p:nvPr/>
        </p:nvSpPr>
        <p:spPr>
          <a:xfrm>
            <a:off x="581193" y="3152313"/>
            <a:ext cx="5087073" cy="553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Data &amp;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FBCC3-2193-E09C-8546-8E82C2B56B86}"/>
              </a:ext>
            </a:extLst>
          </p:cNvPr>
          <p:cNvSpPr txBox="1"/>
          <p:nvPr/>
        </p:nvSpPr>
        <p:spPr>
          <a:xfrm>
            <a:off x="581193" y="5805176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 did not provide formal diagnosis, the aim was to identify needs and provide recommendations to meet them</a:t>
            </a:r>
          </a:p>
        </p:txBody>
      </p:sp>
    </p:spTree>
    <p:extLst>
      <p:ext uri="{BB962C8B-B14F-4D97-AF65-F5344CB8AC3E}">
        <p14:creationId xmlns:p14="http://schemas.microsoft.com/office/powerpoint/2010/main" val="137539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4F1D-4355-0A8B-761E-34084CDB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3506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C62E1-29DD-1ED8-102B-D71BBDF1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03" y="1681269"/>
            <a:ext cx="11166396" cy="495720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Neurodivergence is highly prevalent in addiction treatment populations</a:t>
            </a:r>
          </a:p>
          <a:p>
            <a:r>
              <a:rPr lang="en-GB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Neurodivergence often intersects with trauma, depression, anxiety and psychosomatic symptoms</a:t>
            </a:r>
          </a:p>
          <a:p>
            <a:pPr marL="273050" indent="-273050">
              <a:buNone/>
            </a:pPr>
            <a:r>
              <a:rPr lang="en-GB" dirty="0"/>
              <a:t>     Participants frequently described substance use as a coping strategy for emotional and sensory distress rather than    simply risk-taking behaviour.</a:t>
            </a:r>
          </a:p>
          <a:p>
            <a:r>
              <a:rPr lang="en-GB" b="1" dirty="0">
                <a:solidFill>
                  <a:schemeClr val="accent2"/>
                </a:solidFill>
              </a:rPr>
              <a:t>High prevalence of process addictions</a:t>
            </a:r>
          </a:p>
          <a:p>
            <a:r>
              <a:rPr lang="en-GB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Addiction services are rarely designed with neurodivergent needs in mind</a:t>
            </a:r>
            <a:br>
              <a:rPr lang="en-GB" dirty="0"/>
            </a:br>
            <a:r>
              <a:rPr lang="en-GB" dirty="0"/>
              <a:t>Structural barriers, stigma, and limited flexibility can reduce engagement and delay access to support.</a:t>
            </a:r>
          </a:p>
          <a:p>
            <a:r>
              <a:rPr lang="en-GB" sz="2000" b="1" dirty="0">
                <a:solidFill>
                  <a:schemeClr val="accent2"/>
                </a:solidFill>
              </a:rPr>
              <a:t>Multimodal communication and emotional literacy</a:t>
            </a:r>
          </a:p>
          <a:p>
            <a:pPr marL="355600" indent="-355600">
              <a:buNone/>
            </a:pPr>
            <a:r>
              <a:rPr lang="en-GB" sz="2000" b="1" dirty="0">
                <a:solidFill>
                  <a:schemeClr val="accent2"/>
                </a:solidFill>
              </a:rPr>
              <a:t>     </a:t>
            </a:r>
            <a:r>
              <a:rPr lang="en-GB" sz="2000" dirty="0">
                <a:solidFill>
                  <a:schemeClr val="tx1"/>
                </a:solidFill>
              </a:rPr>
              <a:t>Break tasks and instruction in small chunks, avoid overwhelming, visual aids, written instructions, check   lists, take home aids.</a:t>
            </a:r>
          </a:p>
          <a:p>
            <a:r>
              <a:rPr lang="en-GB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Neurodivergent-informed and psychologically safe services for clients 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staff </a:t>
            </a:r>
            <a:br>
              <a:rPr lang="en-GB" dirty="0"/>
            </a:br>
            <a:r>
              <a:rPr lang="en-GB" dirty="0"/>
              <a:t>Findings suggest the importance of early recognition, flexible treatment pathways, and inclusive service design that supports belonging and engagement, for both clients and staff.</a:t>
            </a:r>
          </a:p>
        </p:txBody>
      </p:sp>
    </p:spTree>
    <p:extLst>
      <p:ext uri="{BB962C8B-B14F-4D97-AF65-F5344CB8AC3E}">
        <p14:creationId xmlns:p14="http://schemas.microsoft.com/office/powerpoint/2010/main" val="1830781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EDD5-64A8-4963-32D6-FC205A77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01" y="707501"/>
            <a:ext cx="11029616" cy="988332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CC773-CBF3-3B30-A42E-BAB0F4EF5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901" y="2489959"/>
            <a:ext cx="10907908" cy="3958342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/>
              <a:t>Development of neurodivergent-informed service </a:t>
            </a:r>
            <a:r>
              <a:rPr lang="en-GB" sz="3600" b="1" dirty="0"/>
              <a:t>resources</a:t>
            </a:r>
          </a:p>
          <a:p>
            <a:r>
              <a:rPr lang="en-GB" sz="3600" dirty="0"/>
              <a:t>Exploration of routine neurodivergence </a:t>
            </a:r>
            <a:r>
              <a:rPr lang="en-GB" sz="3600" b="1" dirty="0"/>
              <a:t>screening pathways</a:t>
            </a:r>
          </a:p>
          <a:p>
            <a:r>
              <a:rPr lang="en-GB" sz="3600" dirty="0"/>
              <a:t>Development of </a:t>
            </a:r>
            <a:r>
              <a:rPr lang="en-GB" sz="3600" b="1" dirty="0"/>
              <a:t>Neurodivergence passport</a:t>
            </a:r>
          </a:p>
          <a:p>
            <a:r>
              <a:rPr lang="en-GB" sz="3600" dirty="0"/>
              <a:t>Strengthen </a:t>
            </a:r>
            <a:r>
              <a:rPr lang="en-GB" sz="3600" b="1" dirty="0"/>
              <a:t>referral pathways for formal diagnosis and support</a:t>
            </a:r>
          </a:p>
          <a:p>
            <a:r>
              <a:rPr lang="en-GB" sz="3600" dirty="0"/>
              <a:t>Project with the Sutton Community NHS Mental Health Services</a:t>
            </a:r>
          </a:p>
          <a:p>
            <a:r>
              <a:rPr lang="en-GB" sz="3600" dirty="0"/>
              <a:t>Integration with digital innovation</a:t>
            </a:r>
          </a:p>
          <a:p>
            <a:endParaRPr lang="en-GB" sz="36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603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27A0-5E4D-96A8-8ADF-8E37C920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4A7A-E9B4-D448-A963-00F40817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9" y="1835238"/>
            <a:ext cx="11693116" cy="49326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Arnevik, E. A., &amp;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Helverschou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B. (2016). Autism spectrum disorder and co-occurring substance use disorder – A systematic review.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Substance Abuse: Research and Treatment, 10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69–75. https://doi.org/10.4137/SART.S39921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Kourti, M., &amp; MacLeod, A. (2022). Autistic people and addiction: A systematic review of risk, protective factors, and service implications.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Frontiers in Psychiatry, 13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946704.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Kronenberg, L. M.,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Slobodin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O., &amp; Levine, S. Z. (2023). Prevalence of attention deficit/hyperactivity disorder among individuals with substance use disorders: A systematic review and meta-analysis.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 and Alcohol Dependence, 246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109843.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Long, C. G., &amp; Hearn, J. H. (2023). Neurodiversity, addiction, and the importance of lived experience involvement in service design: A critical review.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Drugs: Education, Prevention and Policy, 30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(5), 421–433.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Munday, H.,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Greymond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&amp; colleagues. (2025). Autism and substance use: Emerging evidence and implications for addiction services.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Addiction Research &amp; Theory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Advance online publication. https://doi.org/10.1089/aut.2024.0213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Rohner, H., Gaspar, N., Philipsen, A., &amp; Schulze, M. (2023). Prevalence of Attention Deficit Hyperactivity Disorder (ADHD) among Substance Use Disorder (SUD) Populations: Meta-analysis.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Environmental Research and Public Health, 20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1275. https://doi.org/10.3390/ijerph20021275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Emmerik-van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Oortmerssen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van de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Glind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G., van den Brink, W., Smit, F.,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Crunelle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L., Swets, M., &amp;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Schoevers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A. (2012). Prevalence of attention-deficit hyperactivity disorder in substance use disorder patients: A meta-analysis and meta-regression analysis.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 and Alcohol Dependence, 122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(1–2), 11–19. https://doi.org/10.1016/j.drugalcdep.2011.12.007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Weir, E., Allison, C., &amp; Baron-Cohen, S. (2021). Understanding the substance use of autistic adolescents and adults: A mixed-methods approach.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Autism and Developmental Disorders, 51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8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9729-EDB7-EA2F-150F-70F19CD0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– THE INVISIBILITY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E25DC-F7AA-2975-F4C6-7058AB574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0" y="2009046"/>
            <a:ext cx="11988799" cy="4525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Overall Aim: </a:t>
            </a:r>
            <a:r>
              <a:rPr lang="en-GB" sz="2400" dirty="0"/>
              <a:t>To improve equity, effectiveness, and person-centred care in substance use treatment.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Research in Drug Treatment services in the UK is limited;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Usually focuses on ADHD only, yet in diagnostic services ASD is suggested to have a relationship with process and chemical addiction (</a:t>
            </a:r>
            <a:r>
              <a:rPr lang="en-GB" dirty="0"/>
              <a:t>Kourti, &amp; MacLeod, 2022)</a:t>
            </a:r>
            <a:r>
              <a:rPr lang="en-GB" sz="2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Service users’ voice requires more representation (Long &amp; Hern 2023);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Neurodevelopmental needs often remain unidentified (</a:t>
            </a:r>
            <a:r>
              <a:rPr lang="en-GB" sz="2000" dirty="0" err="1"/>
              <a:t>Collizi</a:t>
            </a:r>
            <a:r>
              <a:rPr lang="en-GB" sz="2000" dirty="0"/>
              <a:t>, et a., 2023);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en-GB" sz="2000" dirty="0"/>
              <a:t>When neurodivergence is not identified or understood, individuals’ expressions of distress are frequently misclassified as psychopathology, a process that can erode their sense of belonging and safety within services and communities (Botha, 2023).</a:t>
            </a:r>
          </a:p>
        </p:txBody>
      </p:sp>
      <p:pic>
        <p:nvPicPr>
          <p:cNvPr id="1026" name="Picture 2" descr="Alone dark Images - Free Download on Freepik">
            <a:extLst>
              <a:ext uri="{FF2B5EF4-FFF2-40B4-BE49-F238E27FC236}">
                <a16:creationId xmlns:a16="http://schemas.microsoft.com/office/drawing/2014/main" id="{6F1DB184-9E37-D3EA-EAE7-1F7D9592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70" y="3988593"/>
            <a:ext cx="1893180" cy="12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ployee Voice PNG Transparent Images Free Download | Vector Files | Pngtree">
            <a:extLst>
              <a:ext uri="{FF2B5EF4-FFF2-40B4-BE49-F238E27FC236}">
                <a16:creationId xmlns:a16="http://schemas.microsoft.com/office/drawing/2014/main" id="{E0499F83-D997-D063-9CBD-7AECBE52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70204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DBECE-BFCA-26F8-5560-CB05218A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89" y="690957"/>
            <a:ext cx="10127151" cy="953669"/>
          </a:xfrm>
        </p:spPr>
        <p:txBody>
          <a:bodyPr>
            <a:normAutofit/>
          </a:bodyPr>
          <a:lstStyle/>
          <a:p>
            <a:r>
              <a:rPr lang="en-GB" dirty="0"/>
              <a:t>Examples of related neurocircuitry related to substance use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F9FB1-4493-4BFC-43FB-C59BF15A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" y="2256312"/>
            <a:ext cx="11839073" cy="424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Attention Deficit Hyperactivity Disorder </a:t>
            </a:r>
            <a:r>
              <a:rPr lang="en-GB" dirty="0"/>
              <a:t>ADHD</a:t>
            </a:r>
          </a:p>
          <a:p>
            <a:pPr marL="0" indent="0">
              <a:buNone/>
            </a:pPr>
            <a:r>
              <a:rPr lang="en-GB" dirty="0"/>
              <a:t>Condition that affects behaviour; characterised by </a:t>
            </a:r>
            <a:r>
              <a:rPr lang="en-GB" b="1" dirty="0">
                <a:solidFill>
                  <a:schemeClr val="accent2"/>
                </a:solidFill>
              </a:rPr>
              <a:t>difficulty in attention</a:t>
            </a:r>
            <a:r>
              <a:rPr lang="en-GB" dirty="0"/>
              <a:t>, </a:t>
            </a:r>
            <a:r>
              <a:rPr lang="en-GB" b="1" dirty="0">
                <a:solidFill>
                  <a:schemeClr val="accent6"/>
                </a:solidFill>
              </a:rPr>
              <a:t>problems with impulsivity and risk taking</a:t>
            </a:r>
            <a:r>
              <a:rPr lang="en-GB" dirty="0"/>
              <a:t>,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executive functioning difficulties</a:t>
            </a:r>
            <a:r>
              <a:rPr lang="en-GB" dirty="0"/>
              <a:t>, </a:t>
            </a:r>
            <a:r>
              <a:rPr lang="en-GB" b="1" dirty="0">
                <a:solidFill>
                  <a:srgbClr val="C00000"/>
                </a:solidFill>
              </a:rPr>
              <a:t>restlessness</a:t>
            </a:r>
            <a:r>
              <a:rPr lang="en-GB" dirty="0"/>
              <a:t>, </a:t>
            </a:r>
            <a:r>
              <a:rPr lang="en-GB" b="1" dirty="0">
                <a:solidFill>
                  <a:srgbClr val="7030A0"/>
                </a:solidFill>
              </a:rPr>
              <a:t>sleep problems and disruption</a:t>
            </a:r>
            <a:r>
              <a:rPr lang="en-GB" dirty="0"/>
              <a:t>, depression and anxiety conditions (WHO, 2023).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Autism Spectrum Disorder </a:t>
            </a:r>
            <a:r>
              <a:rPr lang="en-GB" dirty="0"/>
              <a:t>ASD </a:t>
            </a:r>
          </a:p>
          <a:p>
            <a:pPr marL="0" indent="0">
              <a:buNone/>
            </a:pPr>
            <a:r>
              <a:rPr lang="en-GB" dirty="0"/>
              <a:t>Diverse group of conditions related to development of the brain; Characterised by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degrees of social communication and interaction issues</a:t>
            </a:r>
            <a:r>
              <a:rPr lang="en-GB" dirty="0"/>
              <a:t>, </a:t>
            </a:r>
            <a:r>
              <a:rPr lang="en-GB" b="1" dirty="0">
                <a:solidFill>
                  <a:srgbClr val="C00000"/>
                </a:solidFill>
              </a:rPr>
              <a:t>not understanding emotions </a:t>
            </a:r>
            <a:r>
              <a:rPr lang="en-GB" dirty="0"/>
              <a:t>or </a:t>
            </a:r>
            <a:r>
              <a:rPr lang="en-GB" b="1" dirty="0">
                <a:solidFill>
                  <a:srgbClr val="C00000"/>
                </a:solidFill>
              </a:rPr>
              <a:t>delayed understanding</a:t>
            </a:r>
            <a:r>
              <a:rPr lang="en-GB" dirty="0"/>
              <a:t>, </a:t>
            </a:r>
            <a:r>
              <a:rPr lang="en-GB" b="1" dirty="0">
                <a:solidFill>
                  <a:schemeClr val="accent6"/>
                </a:solidFill>
              </a:rPr>
              <a:t>repetitive and restrictive behaviour</a:t>
            </a:r>
            <a:r>
              <a:rPr lang="en-GB" dirty="0"/>
              <a:t>,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over- or under-sensitivity to light, sound, taste, touch or smell</a:t>
            </a:r>
            <a:r>
              <a:rPr lang="en-GB" dirty="0"/>
              <a:t>. Symptoms can vary and combine at varying degree with one extreme of the spectrum demonstrating severe disability (WHO, 2023)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3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ontiers | Noninvasive Brain Stimulation for Nicotine Dependence in  Schizophrenia: A Mini Review">
            <a:extLst>
              <a:ext uri="{FF2B5EF4-FFF2-40B4-BE49-F238E27FC236}">
                <a16:creationId xmlns:a16="http://schemas.microsoft.com/office/drawing/2014/main" id="{CE82813E-7773-BED8-34C7-4066CDC8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6" y="181653"/>
            <a:ext cx="3996241" cy="27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B661F8-0A84-E007-67D9-3CB04F7C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6" y="249322"/>
            <a:ext cx="7575311" cy="95366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Examples of related neurocircuitry </a:t>
            </a:r>
            <a:r>
              <a:rPr lang="en-GB" dirty="0" err="1"/>
              <a:t>re</a:t>
            </a:r>
            <a:r>
              <a:rPr lang="en-GB" b="1" dirty="0" err="1"/>
              <a:t>Attention</a:t>
            </a:r>
            <a:r>
              <a:rPr lang="en-GB" b="1" dirty="0"/>
              <a:t> Deficit Hyperactivity </a:t>
            </a:r>
            <a:r>
              <a:rPr lang="en-GB" b="1" dirty="0">
                <a:solidFill>
                  <a:schemeClr val="tx1"/>
                </a:solidFill>
              </a:rPr>
              <a:t>Disorder (ADHD):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RElated</a:t>
            </a:r>
            <a:r>
              <a:rPr lang="en-GB" dirty="0">
                <a:solidFill>
                  <a:schemeClr val="tx1"/>
                </a:solidFill>
              </a:rPr>
              <a:t> to substance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EA0A-CE23-BFE1-FD87-263DAB46E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39" y="2139696"/>
            <a:ext cx="10759668" cy="367768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Groenman</a:t>
            </a:r>
            <a:r>
              <a:rPr lang="en-GB" dirty="0"/>
              <a:t>, et al., (2013) in a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four year follow up study </a:t>
            </a:r>
            <a:r>
              <a:rPr lang="en-GB" dirty="0"/>
              <a:t>reported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higher likelihood </a:t>
            </a:r>
            <a:r>
              <a:rPr lang="en-GB" dirty="0"/>
              <a:t>of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nicotine dependence </a:t>
            </a:r>
            <a:r>
              <a:rPr lang="en-GB" dirty="0"/>
              <a:t>in those with ADHD (2.4 x higher) versus those without (1.5 x higher).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Adults with ADHD report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improved executive functioning </a:t>
            </a:r>
            <a:r>
              <a:rPr lang="en-GB" dirty="0"/>
              <a:t>with nicotine dependence, and this is consistent with research suggesting the use of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nicotine receptor agonists </a:t>
            </a:r>
            <a:r>
              <a:rPr lang="en-GB" dirty="0"/>
              <a:t>as a treatment for ADHD targeting the </a:t>
            </a:r>
            <a:r>
              <a:rPr lang="en-GB" b="1" dirty="0"/>
              <a:t>neuronal nicotinic acetylcholine receptors </a:t>
            </a:r>
            <a:r>
              <a:rPr lang="en-GB" dirty="0"/>
              <a:t>(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ElsevierGulliver"/>
              </a:rPr>
              <a:t>nAChRs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; </a:t>
            </a:r>
            <a:r>
              <a:rPr lang="en-GB" dirty="0" err="1"/>
              <a:t>Wilens</a:t>
            </a:r>
            <a:r>
              <a:rPr lang="en-GB" dirty="0"/>
              <a:t> et al., 2007). </a:t>
            </a:r>
            <a:r>
              <a:rPr lang="en-GB" b="1" dirty="0">
                <a:solidFill>
                  <a:srgbClr val="C00000"/>
                </a:solidFill>
              </a:rPr>
              <a:t>Implications for the self-medication hypothesis?</a:t>
            </a:r>
          </a:p>
        </p:txBody>
      </p:sp>
      <p:pic>
        <p:nvPicPr>
          <p:cNvPr id="9220" name="Picture 4" descr="Nicotine: How It Works, Uses, Risks, Benefits">
            <a:extLst>
              <a:ext uri="{FF2B5EF4-FFF2-40B4-BE49-F238E27FC236}">
                <a16:creationId xmlns:a16="http://schemas.microsoft.com/office/drawing/2014/main" id="{948F823C-3122-A010-4871-3725440C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41" y="1293496"/>
            <a:ext cx="1601918" cy="10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652B9-81E4-FCA6-8C26-27CA45227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458" y="5801535"/>
            <a:ext cx="2838596" cy="9525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22A1D6-C3BB-92EB-3A0A-B6611B506F39}"/>
              </a:ext>
            </a:extLst>
          </p:cNvPr>
          <p:cNvCxnSpPr/>
          <p:nvPr/>
        </p:nvCxnSpPr>
        <p:spPr>
          <a:xfrm>
            <a:off x="7947717" y="6249546"/>
            <a:ext cx="16431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B3380E3-03B3-8E23-23C0-5D7FB8CB8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898" y="5457063"/>
            <a:ext cx="565179" cy="641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0ABAB0-6D54-E5F1-3768-9AC5A5102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183" y="5965040"/>
            <a:ext cx="565179" cy="641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4EFF02-3A3E-F326-ACA9-214476646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213" y="6141481"/>
            <a:ext cx="565179" cy="641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9BB1C3-8CC9-70EE-1966-ACEF8A3B5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473" y="5496687"/>
            <a:ext cx="565179" cy="6413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BBE763-0793-1133-CE5A-B32890C05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698" y="6195514"/>
            <a:ext cx="565179" cy="6413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D4C509-FDBE-6A30-C808-2C6CE0E1B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264" y="6098446"/>
            <a:ext cx="565179" cy="6413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BAE290-3AD3-FE0A-10C3-E1AE9B351D7B}"/>
              </a:ext>
            </a:extLst>
          </p:cNvPr>
          <p:cNvSpPr txBox="1"/>
          <p:nvPr/>
        </p:nvSpPr>
        <p:spPr>
          <a:xfrm>
            <a:off x="8493871" y="5575560"/>
            <a:ext cx="2051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4D7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Have Higher Levels of β</a:t>
            </a:r>
            <a:r>
              <a:rPr kumimoji="0" lang="en-GB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A4D7A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2 </a:t>
            </a:r>
            <a:r>
              <a:rPr kumimoji="0" lang="en-GB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A4D7A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nAChRs</a:t>
            </a:r>
            <a:r>
              <a:rPr kumimoji="0" lang="en-GB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A4D7A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A4D7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88336-6C94-C2F1-3E53-87D8201306C9}"/>
              </a:ext>
            </a:extLst>
          </p:cNvPr>
          <p:cNvSpPr txBox="1"/>
          <p:nvPr/>
        </p:nvSpPr>
        <p:spPr>
          <a:xfrm>
            <a:off x="8972120" y="6481659"/>
            <a:ext cx="1495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(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Stayley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et al., 2006)</a:t>
            </a:r>
          </a:p>
        </p:txBody>
      </p:sp>
    </p:spTree>
    <p:extLst>
      <p:ext uri="{BB962C8B-B14F-4D97-AF65-F5344CB8AC3E}">
        <p14:creationId xmlns:p14="http://schemas.microsoft.com/office/powerpoint/2010/main" val="172783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lf medicate | this was drawn as a joke for a &quot;friend&quot; on m… | Flickr">
            <a:extLst>
              <a:ext uri="{FF2B5EF4-FFF2-40B4-BE49-F238E27FC236}">
                <a16:creationId xmlns:a16="http://schemas.microsoft.com/office/drawing/2014/main" id="{26A4EF47-130A-A91B-C875-08F6E045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425" y="84617"/>
            <a:ext cx="1933312" cy="19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219F20-2B87-E539-4487-351C7DFB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17" y="648473"/>
            <a:ext cx="8886884" cy="953669"/>
          </a:xfrm>
        </p:spPr>
        <p:txBody>
          <a:bodyPr>
            <a:normAutofit fontScale="90000"/>
          </a:bodyPr>
          <a:lstStyle/>
          <a:p>
            <a:r>
              <a:rPr lang="en-GB" dirty="0"/>
              <a:t>Individuals with Autism more likely to use recreational drugs to self-medicate </a:t>
            </a:r>
            <a:r>
              <a:rPr lang="en-GB" sz="2000" dirty="0"/>
              <a:t>(weir, et al.,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47913-8F23-9C47-3BCA-95240C28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72" y="1786607"/>
            <a:ext cx="10787062" cy="4706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Weir et al., (2021) studied n= 1, 183 adults with ASD and n=1, 203 non-ASD (16 -90 years old).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Higher levels of drugs used in ASD versus non-ASD counterparts suggested to mask ASD symptoms: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Cannabis use </a:t>
            </a:r>
            <a:r>
              <a:rPr lang="en-GB" sz="2000" dirty="0"/>
              <a:t>– sleep issues, anxiety, past trauma and sensory overload issues 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Cocaine</a:t>
            </a:r>
            <a:r>
              <a:rPr lang="en-GB" sz="2000" dirty="0"/>
              <a:t> – Heightened attention, euphoria to help manage low mood and depression and, heightened focus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Amphetamines</a:t>
            </a:r>
            <a:r>
              <a:rPr lang="en-GB" sz="2000" dirty="0"/>
              <a:t> – sense of confidence, euphoria, and heightened focus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6" name="Picture 4" descr="Five reasons you should not self-medicate - Tribune Online">
            <a:extLst>
              <a:ext uri="{FF2B5EF4-FFF2-40B4-BE49-F238E27FC236}">
                <a16:creationId xmlns:a16="http://schemas.microsoft.com/office/drawing/2014/main" id="{56D60575-AECD-E8AC-584B-B34231D2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2" y="5188688"/>
            <a:ext cx="2650856" cy="14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es Smoking Marijuana Increase the Risk of Lung Cancer? The Jury's Still  Out - Cancer Therapy Advisor">
            <a:extLst>
              <a:ext uri="{FF2B5EF4-FFF2-40B4-BE49-F238E27FC236}">
                <a16:creationId xmlns:a16="http://schemas.microsoft.com/office/drawing/2014/main" id="{A2381760-3446-099D-3C28-E495290B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27" y="5188688"/>
            <a:ext cx="2430845" cy="14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caine Harm Reduction Strategy | Delamere Rehab">
            <a:extLst>
              <a:ext uri="{FF2B5EF4-FFF2-40B4-BE49-F238E27FC236}">
                <a16:creationId xmlns:a16="http://schemas.microsoft.com/office/drawing/2014/main" id="{90165E0C-B6F9-D1C9-AB9F-45ECC9F1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90" y="5188688"/>
            <a:ext cx="2232837" cy="14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9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22D3-EF8E-A821-1BAE-7F098B4D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38B7-FF9D-44F8-1B1C-2FCD56F01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074" y="2015067"/>
            <a:ext cx="11148151" cy="462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1. Prevalence</a:t>
            </a:r>
          </a:p>
          <a:p>
            <a:pPr marL="0" indent="0">
              <a:buNone/>
            </a:pPr>
            <a:r>
              <a:rPr lang="en-GB" sz="2000" dirty="0"/>
              <a:t>Assess ADHD and ASD traits in addiction treatment populations initially across 3 Cranston service sites.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2. Co-existing conditions</a:t>
            </a:r>
          </a:p>
          <a:p>
            <a:pPr marL="0" indent="0">
              <a:buNone/>
            </a:pPr>
            <a:r>
              <a:rPr lang="en-GB" sz="2000" dirty="0"/>
              <a:t>Explore trauma, mental health, behavioural addictions, and substance use patterns.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3. Service engagement</a:t>
            </a:r>
          </a:p>
          <a:p>
            <a:pPr marL="0" indent="0">
              <a:buNone/>
            </a:pPr>
            <a:r>
              <a:rPr lang="en-GB" sz="2000" dirty="0"/>
              <a:t>Examine treatment pathways and outcomes.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4. Lived experience</a:t>
            </a:r>
          </a:p>
          <a:p>
            <a:pPr marL="0" indent="0">
              <a:buNone/>
            </a:pPr>
            <a:r>
              <a:rPr lang="en-GB" sz="2000" dirty="0"/>
              <a:t>Understand how neurodivergent individuals experience health and social care services, including addiction treatment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31F02A-3C6B-35AE-0365-5D4CD39A5D8B}"/>
              </a:ext>
            </a:extLst>
          </p:cNvPr>
          <p:cNvCxnSpPr>
            <a:cxnSpLocks/>
          </p:cNvCxnSpPr>
          <p:nvPr/>
        </p:nvCxnSpPr>
        <p:spPr>
          <a:xfrm>
            <a:off x="581193" y="3038186"/>
            <a:ext cx="1102961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3E52A-9EA4-37C8-8914-9500F58AC2AF}"/>
              </a:ext>
            </a:extLst>
          </p:cNvPr>
          <p:cNvCxnSpPr>
            <a:cxnSpLocks/>
          </p:cNvCxnSpPr>
          <p:nvPr/>
        </p:nvCxnSpPr>
        <p:spPr>
          <a:xfrm>
            <a:off x="581193" y="4342052"/>
            <a:ext cx="1102961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6B3038-9FC1-E26F-80BA-524FD0DD89C3}"/>
              </a:ext>
            </a:extLst>
          </p:cNvPr>
          <p:cNvCxnSpPr>
            <a:cxnSpLocks/>
          </p:cNvCxnSpPr>
          <p:nvPr/>
        </p:nvCxnSpPr>
        <p:spPr>
          <a:xfrm>
            <a:off x="581193" y="5679786"/>
            <a:ext cx="1102961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5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0E19-F975-55D6-FE6F-39314034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19320"/>
          </a:xfrm>
        </p:spPr>
        <p:txBody>
          <a:bodyPr/>
          <a:lstStyle/>
          <a:p>
            <a:r>
              <a:rPr lang="en-GB" dirty="0"/>
              <a:t>Mixed methods action research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1D0283-7941-9876-72BA-A8F0A0227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415814"/>
              </p:ext>
            </p:extLst>
          </p:nvPr>
        </p:nvGraphicFramePr>
        <p:xfrm>
          <a:off x="91687" y="1304693"/>
          <a:ext cx="8795835" cy="513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CAFFA2F5-D82E-B2F5-043C-35F0251128A5}"/>
              </a:ext>
            </a:extLst>
          </p:cNvPr>
          <p:cNvSpPr/>
          <p:nvPr/>
        </p:nvSpPr>
        <p:spPr>
          <a:xfrm rot="986725">
            <a:off x="7365740" y="3323415"/>
            <a:ext cx="765498" cy="103048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63ACDB1-AC87-49F2-8014-83CFABC1B7A9}"/>
              </a:ext>
            </a:extLst>
          </p:cNvPr>
          <p:cNvSpPr/>
          <p:nvPr/>
        </p:nvSpPr>
        <p:spPr>
          <a:xfrm>
            <a:off x="8582920" y="3536110"/>
            <a:ext cx="1025913" cy="819320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2BBD16-7739-9015-46E5-2075F74B5AB4}"/>
              </a:ext>
            </a:extLst>
          </p:cNvPr>
          <p:cNvGrpSpPr/>
          <p:nvPr/>
        </p:nvGrpSpPr>
        <p:grpSpPr>
          <a:xfrm>
            <a:off x="9512135" y="3040083"/>
            <a:ext cx="2679865" cy="1864426"/>
            <a:chOff x="6106815" y="201766"/>
            <a:chExt cx="2766735" cy="18171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09955AA-8A1B-08C5-64E6-94E2D8323C40}"/>
                </a:ext>
              </a:extLst>
            </p:cNvPr>
            <p:cNvSpPr/>
            <p:nvPr/>
          </p:nvSpPr>
          <p:spPr>
            <a:xfrm>
              <a:off x="6306481" y="201766"/>
              <a:ext cx="2463772" cy="17654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0E4D7E77-7DE4-6DB5-5585-496D2D245A28}"/>
                </a:ext>
              </a:extLst>
            </p:cNvPr>
            <p:cNvSpPr txBox="1"/>
            <p:nvPr/>
          </p:nvSpPr>
          <p:spPr>
            <a:xfrm>
              <a:off x="6106815" y="253474"/>
              <a:ext cx="2766735" cy="1765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/>
                <a:t>Recommendations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6868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3353</Words>
  <Application>Microsoft Office PowerPoint</Application>
  <PresentationFormat>Widescreen</PresentationFormat>
  <Paragraphs>399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Aptos</vt:lpstr>
      <vt:lpstr>Arial</vt:lpstr>
      <vt:lpstr>Calibri</vt:lpstr>
      <vt:lpstr>ElsevierGulliver</vt:lpstr>
      <vt:lpstr>Gill Sans MT</vt:lpstr>
      <vt:lpstr>Helvetica</vt:lpstr>
      <vt:lpstr>inherit</vt:lpstr>
      <vt:lpstr>Neue Haas Grotesk Text Pro</vt:lpstr>
      <vt:lpstr>Wingdings</vt:lpstr>
      <vt:lpstr>Wingdings 2</vt:lpstr>
      <vt:lpstr>Dividend</vt:lpstr>
      <vt:lpstr>Neurodivergence in addiction treatment Services   Designing for Safety, Inclusion and Belonging</vt:lpstr>
      <vt:lpstr>Acknowledgments </vt:lpstr>
      <vt:lpstr>Study background </vt:lpstr>
      <vt:lpstr>Rationale – THE INVISIBILITY GAP</vt:lpstr>
      <vt:lpstr>Examples of related neurocircuitry related to substance use  </vt:lpstr>
      <vt:lpstr>Examples of related neurocircuitry reAttention Deficit Hyperactivity Disorder (ADHD):  RElated to substance use </vt:lpstr>
      <vt:lpstr>Individuals with Autism more likely to use recreational drugs to self-medicate (weir, et al., 2021)</vt:lpstr>
      <vt:lpstr>objectives</vt:lpstr>
      <vt:lpstr>Mixed methods action research </vt:lpstr>
      <vt:lpstr>QUANTITATIVE STUDY – METHODOLOGY </vt:lpstr>
      <vt:lpstr>PowerPoint Presentation</vt:lpstr>
      <vt:lpstr>STUDY OVERVIEW &amp; SAMPLE CHARACTERISTICS</vt:lpstr>
      <vt:lpstr>Prevalence </vt:lpstr>
      <vt:lpstr>ADHD and ASD convergence </vt:lpstr>
      <vt:lpstr>Self-disclosed Adulthood Trauma and ADHD  </vt:lpstr>
      <vt:lpstr>Current use of substances in individuals that screened positive in ADHD and ASD screening </vt:lpstr>
      <vt:lpstr>What individuals high in ADHD traits are in treatment for [primary drug]</vt:lpstr>
      <vt:lpstr>What individuals high in ASD traits are in treatment for [primary drug]</vt:lpstr>
      <vt:lpstr>Behavioural addictions among participants (valid responses, N-129)</vt:lpstr>
      <vt:lpstr>    What is the relationship between ADHD traits and behavioural addictions within this population?  </vt:lpstr>
      <vt:lpstr> What is the relationship between ASD traits and behavioural addictions within this population?  </vt:lpstr>
      <vt:lpstr>Psychological distress scores by adhd &amp; asd screening status</vt:lpstr>
      <vt:lpstr>Key conclusions &amp; implications</vt:lpstr>
      <vt:lpstr>PowerPoint Presentation</vt:lpstr>
      <vt:lpstr>Qualitative Part </vt:lpstr>
      <vt:lpstr>Qualitative Analyses process</vt:lpstr>
      <vt:lpstr>Substance use as self-medication</vt:lpstr>
      <vt:lpstr>Pathways into substance use for individuals with neurodivergence</vt:lpstr>
      <vt:lpstr> Barriers to accessing care healthcare </vt:lpstr>
      <vt:lpstr>Crisis-driven entry to services</vt:lpstr>
      <vt:lpstr>Psychological safety in treatment</vt:lpstr>
      <vt:lpstr>What made treatment effective</vt:lpstr>
      <vt:lpstr>Reframing addiction through neurodivergence</vt:lpstr>
      <vt:lpstr>Stakeholders workshop and clinical directors discussion</vt:lpstr>
      <vt:lpstr>Learning from the workshop – Clinical Directors </vt:lpstr>
      <vt:lpstr>Study limitations</vt:lpstr>
      <vt:lpstr>conclusions</vt:lpstr>
      <vt:lpstr>Next steps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Kamila Ujkaj</dc:creator>
  <cp:lastModifiedBy>Raffaella Milani</cp:lastModifiedBy>
  <cp:revision>7</cp:revision>
  <dcterms:created xsi:type="dcterms:W3CDTF">2026-03-03T11:45:43Z</dcterms:created>
  <dcterms:modified xsi:type="dcterms:W3CDTF">2026-05-11T08:37:45Z</dcterms:modified>
</cp:coreProperties>
</file>